
<file path=[Content_Types].xml><?xml version="1.0" encoding="utf-8"?>
<Types xmlns="http://schemas.openxmlformats.org/package/2006/content-types">
  <Default Extension="aac" ContentType="audio/aac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1" r:id="rId4"/>
    <p:sldId id="286" r:id="rId5"/>
    <p:sldId id="315" r:id="rId6"/>
    <p:sldId id="316" r:id="rId7"/>
    <p:sldId id="268" r:id="rId8"/>
    <p:sldId id="285" r:id="rId9"/>
    <p:sldId id="290" r:id="rId10"/>
    <p:sldId id="291" r:id="rId11"/>
    <p:sldId id="271" r:id="rId12"/>
    <p:sldId id="272" r:id="rId13"/>
    <p:sldId id="292" r:id="rId14"/>
    <p:sldId id="293" r:id="rId15"/>
    <p:sldId id="259" r:id="rId16"/>
    <p:sldId id="273" r:id="rId17"/>
    <p:sldId id="294" r:id="rId18"/>
    <p:sldId id="295" r:id="rId19"/>
    <p:sldId id="258" r:id="rId20"/>
    <p:sldId id="274" r:id="rId21"/>
    <p:sldId id="296" r:id="rId22"/>
    <p:sldId id="297" r:id="rId23"/>
    <p:sldId id="267" r:id="rId24"/>
    <p:sldId id="275" r:id="rId25"/>
    <p:sldId id="298" r:id="rId26"/>
    <p:sldId id="276" r:id="rId27"/>
    <p:sldId id="265" r:id="rId28"/>
    <p:sldId id="277" r:id="rId29"/>
    <p:sldId id="299" r:id="rId30"/>
    <p:sldId id="300" r:id="rId31"/>
    <p:sldId id="263" r:id="rId32"/>
    <p:sldId id="278" r:id="rId33"/>
    <p:sldId id="301" r:id="rId34"/>
    <p:sldId id="302" r:id="rId35"/>
    <p:sldId id="264" r:id="rId36"/>
    <p:sldId id="279" r:id="rId37"/>
    <p:sldId id="303" r:id="rId38"/>
    <p:sldId id="304" r:id="rId39"/>
    <p:sldId id="257" r:id="rId40"/>
    <p:sldId id="280" r:id="rId41"/>
    <p:sldId id="305" r:id="rId42"/>
    <p:sldId id="306" r:id="rId43"/>
    <p:sldId id="266" r:id="rId44"/>
    <p:sldId id="281" r:id="rId45"/>
    <p:sldId id="307" r:id="rId46"/>
    <p:sldId id="308" r:id="rId47"/>
    <p:sldId id="262" r:id="rId48"/>
    <p:sldId id="282" r:id="rId49"/>
    <p:sldId id="311" r:id="rId50"/>
    <p:sldId id="312" r:id="rId51"/>
    <p:sldId id="269" r:id="rId52"/>
    <p:sldId id="283" r:id="rId53"/>
    <p:sldId id="309" r:id="rId54"/>
    <p:sldId id="310" r:id="rId55"/>
    <p:sldId id="260" r:id="rId56"/>
    <p:sldId id="284" r:id="rId57"/>
    <p:sldId id="313" r:id="rId58"/>
    <p:sldId id="314" r:id="rId59"/>
    <p:sldId id="270" r:id="rId60"/>
    <p:sldId id="287" r:id="rId61"/>
    <p:sldId id="289" r:id="rId6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3399"/>
    <a:srgbClr val="FFCCFF"/>
    <a:srgbClr val="EF904F"/>
    <a:srgbClr val="99CCFF"/>
    <a:srgbClr val="FF6600"/>
    <a:srgbClr val="FEC200"/>
    <a:srgbClr val="336600"/>
    <a:srgbClr val="000066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43FC6-CEEF-5CD7-0C53-82EEB696C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BA2BDF-6CD3-19E2-4D63-C34CCCE72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5AB741-3FC7-7CF2-2C07-2DDA7407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FA6E44-9C1B-866A-245F-53283E9A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5BAA6-7A07-AD91-4AF4-705A6705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534EBF-D6BB-D95B-C58A-DEE425AC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E332A8-7AEF-805C-44AE-452DF1ED2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C7BBD3-86DF-3DEE-A7D6-B47C4943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8D9BF2-1B3D-61C1-AB06-8EF746C7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E5EBBD-B6FD-9C72-0470-86503508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3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D348D0-103B-3D43-253B-5882D8464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683DD9-DDE3-1379-701A-289718019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F16F98-F989-4614-A5BC-7C8A45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7004B1-357E-148E-572B-B8F57123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F94FFC-AC93-D9F7-9758-F826B25A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73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BE4692-0741-275C-066D-D8D913B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614F41-9E81-122C-6B3E-34649C05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8DE285-0013-0F89-D951-61FF84E7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008FB1-A8A9-950B-F086-AD23104F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7D19F-85A0-79F9-C659-85424394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44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379D6-FB06-B43C-0FB7-F7AD76A9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48D48B-5DF4-C4B3-C45F-50524D6C1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11C683-4F93-EBCA-D2F3-04E3C122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306E07-28D3-692A-F58B-DE83904F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341152-49B5-7133-F620-656F33C2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42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A0812-F53A-655E-AEB2-0AE296C1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DC6CD4-7F23-C8BB-4324-D9EEC6F8C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BE346D-239C-6D17-C64B-657805AF4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763D56-2DD3-1031-99CD-BF5B0358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423B1E-9ED9-6FDD-F600-6179AEBC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60156C-D00B-93A4-FBE8-4A288B7F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00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5188C-736C-03E9-1318-9DF65F99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6F4457-DC41-F727-68A4-C0DFA72AD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33C5F5-AC76-D5E1-A678-EE5B7BB55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1ABA71-39D5-CD43-6A71-0909D91FD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14A27BF-9821-6A07-9C10-FFBA32B75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534785-F440-7129-34A4-89D0AC35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656A646-E29D-F607-62D4-56D5C4DA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737933C-48F5-2665-CCC5-EF809032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47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499FF-22F7-8DC4-E405-F70664F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23A123-845F-ED60-4726-1082EB48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359E03-A537-1009-D4C2-DB53DB07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F297E6-0CFE-B21B-E087-A78CBB6D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9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EA38AA-0A53-447E-B249-EE9BDC09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E6853B1-452F-D955-0253-EE7DB942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F5A72B-2D6F-1994-273C-2329D0D1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62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830295-FD27-906F-B8DD-2BE652A9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03BDAA-BB9C-76A7-B120-EBC5088D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A66DBE-DC06-48FC-995D-A4D9D183D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DE72F1-BEFD-7F52-B8CE-E9E91BEF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1B194A-0EF0-7194-538A-6C39A956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833AB-091E-FDC1-F91A-F57FA8F6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96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ECB1B-4522-041E-7475-BB368E7E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C8A28D-7589-416B-1D37-B468784A9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DC38DD-4ECA-0E6E-7098-3967733B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A8CD1F-F15D-453F-E9D2-F67DAE63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4E7C6C-0E61-07A3-E56A-F8199A9E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3E0B8A-A662-261D-4F21-EC4B94B2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58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0C2624D-B5D3-D9A1-C03F-C71F697B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5BBEA5-1A9C-5701-09AA-3D9E5A0FC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FA2B57-9C0A-F033-2354-FE60BF923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77EFC-07C1-46D1-9666-D0144A546C03}" type="datetimeFigureOut">
              <a:rPr lang="it-IT" smtClean="0"/>
              <a:t>09/06/2023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A9B524-2656-2642-A4E2-CB0EA548A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6C767D-6AB7-83CB-4D2C-5AE4820FB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6B85F-5E6C-4FEA-A303-D278599B33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1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9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1.mp4"/><Relationship Id="rId1" Type="http://schemas.microsoft.com/office/2007/relationships/media" Target="../media/media41.mp4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3.mp4"/><Relationship Id="rId1" Type="http://schemas.microsoft.com/office/2007/relationships/media" Target="../media/media43.mp4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5.mp4"/><Relationship Id="rId1" Type="http://schemas.microsoft.com/office/2007/relationships/media" Target="../media/media45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1.mp4"/><Relationship Id="rId1" Type="http://schemas.microsoft.com/office/2007/relationships/media" Target="../media/media51.mp4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3.mp4"/><Relationship Id="rId1" Type="http://schemas.microsoft.com/office/2007/relationships/media" Target="../media/media5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5.mp4"/><Relationship Id="rId1" Type="http://schemas.microsoft.com/office/2007/relationships/media" Target="../media/media55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aac"/><Relationship Id="rId1" Type="http://schemas.microsoft.com/office/2007/relationships/media" Target="../media/media56.aac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7.mp4"/><Relationship Id="rId1" Type="http://schemas.microsoft.com/office/2007/relationships/media" Target="../media/media57.mp4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4AA3D2B4-9CE3-A573-EC33-5CE8471F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A94608-0050-D55B-FF4D-9FE61EF2D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475" y="2247900"/>
            <a:ext cx="7581900" cy="2376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IS US!</a:t>
            </a:r>
          </a:p>
        </p:txBody>
      </p:sp>
      <p:sp>
        <p:nvSpPr>
          <p:cNvPr id="3" name="Rettangolo 2" descr="This">
            <a:extLst>
              <a:ext uri="{FF2B5EF4-FFF2-40B4-BE49-F238E27FC236}">
                <a16:creationId xmlns:a16="http://schemas.microsoft.com/office/drawing/2014/main" id="{B2747BA8-800A-E414-0CFD-DC927E6305AF}"/>
              </a:ext>
            </a:extLst>
          </p:cNvPr>
          <p:cNvSpPr/>
          <p:nvPr/>
        </p:nvSpPr>
        <p:spPr>
          <a:xfrm>
            <a:off x="2068223" y="2331029"/>
            <a:ext cx="8084127" cy="2376054"/>
          </a:xfrm>
          <a:prstGeom prst="rect">
            <a:avLst/>
          </a:prstGeom>
          <a:noFill/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91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os">
            <a:hlinkClick r:id="" action="ppaction://media"/>
            <a:extLst>
              <a:ext uri="{FF2B5EF4-FFF2-40B4-BE49-F238E27FC236}">
                <a16:creationId xmlns:a16="http://schemas.microsoft.com/office/drawing/2014/main" id="{94314C10-EAA5-DE7B-FAF1-A52222ED3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851" r="10513" b="4988"/>
          <a:stretch/>
        </p:blipFill>
        <p:spPr>
          <a:xfrm>
            <a:off x="1982198" y="111760"/>
            <a:ext cx="8227603" cy="66344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8A6A50-084A-F95E-3CF6-E42B754B71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82198" y="5738648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Arte bambini, calligrafia, testo&#10;&#10;Descrizione generata automaticamente">
            <a:extLst>
              <a:ext uri="{FF2B5EF4-FFF2-40B4-BE49-F238E27FC236}">
                <a16:creationId xmlns:a16="http://schemas.microsoft.com/office/drawing/2014/main" id="{62D730D8-2E0C-36C8-7DB9-937B92591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187" y="0"/>
            <a:ext cx="9867626" cy="6858000"/>
          </a:xfrm>
          <a:prstGeom prst="rect">
            <a:avLst/>
          </a:prstGeom>
        </p:spPr>
      </p:pic>
      <p:pic>
        <p:nvPicPr>
          <p:cNvPr id="2" name="Noemi">
            <a:hlinkClick r:id="" action="ppaction://media"/>
            <a:extLst>
              <a:ext uri="{FF2B5EF4-FFF2-40B4-BE49-F238E27FC236}">
                <a16:creationId xmlns:a16="http://schemas.microsoft.com/office/drawing/2014/main" id="{2E02C8E7-B784-3D80-9AC9-49ED122FC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" y="187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emi">
            <a:hlinkClick r:id="" action="ppaction://media"/>
            <a:extLst>
              <a:ext uri="{FF2B5EF4-FFF2-40B4-BE49-F238E27FC236}">
                <a16:creationId xmlns:a16="http://schemas.microsoft.com/office/drawing/2014/main" id="{00DC1F2A-907D-D255-A81B-F9249B3947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7160" y="0"/>
            <a:ext cx="6837680" cy="68376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F48B1A-7299-3675-589B-15B00510E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67000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lligrafia, Arte bambini, disegno, testo&#10;&#10;Descrizione generata automaticamente">
            <a:extLst>
              <a:ext uri="{FF2B5EF4-FFF2-40B4-BE49-F238E27FC236}">
                <a16:creationId xmlns:a16="http://schemas.microsoft.com/office/drawing/2014/main" id="{6D8E94B9-33A3-09D7-D9DC-CC8368FEB5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565" y="0"/>
            <a:ext cx="9306870" cy="6858000"/>
          </a:xfrm>
          <a:prstGeom prst="rect">
            <a:avLst/>
          </a:prstGeom>
        </p:spPr>
      </p:pic>
      <p:pic>
        <p:nvPicPr>
          <p:cNvPr id="2" name="cheick">
            <a:hlinkClick r:id="" action="ppaction://media"/>
            <a:extLst>
              <a:ext uri="{FF2B5EF4-FFF2-40B4-BE49-F238E27FC236}">
                <a16:creationId xmlns:a16="http://schemas.microsoft.com/office/drawing/2014/main" id="{88862E88-1F6F-5ED2-5C10-D3ED3C478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" y="187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ick">
            <a:hlinkClick r:id="" action="ppaction://media"/>
            <a:extLst>
              <a:ext uri="{FF2B5EF4-FFF2-40B4-BE49-F238E27FC236}">
                <a16:creationId xmlns:a16="http://schemas.microsoft.com/office/drawing/2014/main" id="{C641D091-28DD-64E9-FFE0-5831D4209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391"/>
          <a:stretch/>
        </p:blipFill>
        <p:spPr>
          <a:xfrm>
            <a:off x="1947511" y="0"/>
            <a:ext cx="8296978" cy="68540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51F6F19-33DD-DE74-1463-5C50F725D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47511" y="573864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blocco note, Prodotto di carta&#10;&#10;Descrizione generata automaticamente">
            <a:extLst>
              <a:ext uri="{FF2B5EF4-FFF2-40B4-BE49-F238E27FC236}">
                <a16:creationId xmlns:a16="http://schemas.microsoft.com/office/drawing/2014/main" id="{90F95933-A19A-8CD2-D548-DA851D173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25" y="0"/>
            <a:ext cx="9984349" cy="6858000"/>
          </a:xfrm>
          <a:prstGeom prst="rect">
            <a:avLst/>
          </a:prstGeom>
        </p:spPr>
      </p:pic>
      <p:pic>
        <p:nvPicPr>
          <p:cNvPr id="2" name="Ludovica">
            <a:hlinkClick r:id="" action="ppaction://media"/>
            <a:extLst>
              <a:ext uri="{FF2B5EF4-FFF2-40B4-BE49-F238E27FC236}">
                <a16:creationId xmlns:a16="http://schemas.microsoft.com/office/drawing/2014/main" id="{504DAB0D-123E-F53F-BE85-E93793EB6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309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dovica">
            <a:hlinkClick r:id="" action="ppaction://media"/>
            <a:extLst>
              <a:ext uri="{FF2B5EF4-FFF2-40B4-BE49-F238E27FC236}">
                <a16:creationId xmlns:a16="http://schemas.microsoft.com/office/drawing/2014/main" id="{04E54288-82F5-BD1B-C2CE-1D44ED16F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240" y="0"/>
            <a:ext cx="6858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88077D9-E742-4F6C-0928-2E989D332C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36240" y="5833241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blocco note&#10;&#10;Descrizione generata automaticamente">
            <a:extLst>
              <a:ext uri="{FF2B5EF4-FFF2-40B4-BE49-F238E27FC236}">
                <a16:creationId xmlns:a16="http://schemas.microsoft.com/office/drawing/2014/main" id="{AB080287-8DEA-1CEC-27FB-66163689D5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98" y="0"/>
            <a:ext cx="9426804" cy="6858000"/>
          </a:xfrm>
          <a:prstGeom prst="rect">
            <a:avLst/>
          </a:prstGeom>
        </p:spPr>
      </p:pic>
      <p:pic>
        <p:nvPicPr>
          <p:cNvPr id="2" name="iris">
            <a:hlinkClick r:id="" action="ppaction://media"/>
            <a:extLst>
              <a:ext uri="{FF2B5EF4-FFF2-40B4-BE49-F238E27FC236}">
                <a16:creationId xmlns:a16="http://schemas.microsoft.com/office/drawing/2014/main" id="{3F8E7F14-11B7-50FE-D89C-BB93237F5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is">
            <a:hlinkClick r:id="" action="ppaction://media"/>
            <a:extLst>
              <a:ext uri="{FF2B5EF4-FFF2-40B4-BE49-F238E27FC236}">
                <a16:creationId xmlns:a16="http://schemas.microsoft.com/office/drawing/2014/main" id="{1F190BF1-B58A-A739-3916-7B7999A7BB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76" t="9912" r="18993" b="11291"/>
          <a:stretch/>
        </p:blipFill>
        <p:spPr>
          <a:xfrm>
            <a:off x="3415863" y="0"/>
            <a:ext cx="5644054" cy="683894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73B588-0380-40BE-6979-5964DE5562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15863" y="5652594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2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schizzo&#10;&#10;Descrizione generata automaticamente">
            <a:extLst>
              <a:ext uri="{FF2B5EF4-FFF2-40B4-BE49-F238E27FC236}">
                <a16:creationId xmlns:a16="http://schemas.microsoft.com/office/drawing/2014/main" id="{27AF4205-60D0-6B6E-CA8A-1D9BB124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25" y="0"/>
            <a:ext cx="9984349" cy="6858000"/>
          </a:xfrm>
          <a:prstGeom prst="rect">
            <a:avLst/>
          </a:prstGeom>
        </p:spPr>
      </p:pic>
      <p:pic>
        <p:nvPicPr>
          <p:cNvPr id="2" name="Sergio">
            <a:hlinkClick r:id="" action="ppaction://media"/>
            <a:extLst>
              <a:ext uri="{FF2B5EF4-FFF2-40B4-BE49-F238E27FC236}">
                <a16:creationId xmlns:a16="http://schemas.microsoft.com/office/drawing/2014/main" id="{B9E0F419-B1B5-F6DE-F92E-B1735521F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269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6D9AB3-0D9F-CBF4-38C5-16E8E910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9936"/>
            <a:ext cx="10515600" cy="5647027"/>
          </a:xfrm>
          <a:ln w="76200">
            <a:solidFill>
              <a:srgbClr val="FF3399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it-IT" sz="4400" dirty="0"/>
          </a:p>
          <a:p>
            <a:pPr marL="0" indent="0" algn="ctr">
              <a:buNone/>
            </a:pPr>
            <a:r>
              <a:rPr lang="it-IT" sz="4400" dirty="0" err="1"/>
              <a:t>What’s</a:t>
            </a:r>
            <a:r>
              <a:rPr lang="it-IT" sz="4400" dirty="0"/>
              <a:t> the first </a:t>
            </a:r>
            <a:r>
              <a:rPr lang="it-IT" sz="4400" dirty="0" err="1"/>
              <a:t>thing</a:t>
            </a:r>
            <a:r>
              <a:rPr lang="it-IT" sz="4400" dirty="0"/>
              <a:t> </a:t>
            </a:r>
            <a:r>
              <a:rPr lang="it-IT" sz="4400" dirty="0" err="1"/>
              <a:t>you</a:t>
            </a:r>
            <a:r>
              <a:rPr lang="it-IT" sz="4400" dirty="0"/>
              <a:t> </a:t>
            </a:r>
            <a:r>
              <a:rPr lang="it-IT" sz="4400" dirty="0" err="1"/>
              <a:t>should</a:t>
            </a:r>
            <a:r>
              <a:rPr lang="it-IT" sz="4400" dirty="0"/>
              <a:t> be </a:t>
            </a:r>
            <a:r>
              <a:rPr lang="it-IT" sz="4400" dirty="0" err="1"/>
              <a:t>able</a:t>
            </a:r>
            <a:r>
              <a:rPr lang="it-IT" sz="4400" dirty="0"/>
              <a:t> to do, </a:t>
            </a:r>
            <a:r>
              <a:rPr lang="it-IT" sz="4400" dirty="0" err="1"/>
              <a:t>when</a:t>
            </a:r>
            <a:r>
              <a:rPr lang="it-IT" sz="4400" dirty="0"/>
              <a:t> </a:t>
            </a:r>
            <a:r>
              <a:rPr lang="it-IT" sz="4400" dirty="0" err="1"/>
              <a:t>you</a:t>
            </a:r>
            <a:r>
              <a:rPr lang="it-IT" sz="4400" dirty="0"/>
              <a:t> </a:t>
            </a:r>
            <a:r>
              <a:rPr lang="it-IT" sz="4400" dirty="0" err="1"/>
              <a:t>meet</a:t>
            </a:r>
            <a:r>
              <a:rPr lang="it-IT" sz="4400" dirty="0"/>
              <a:t> </a:t>
            </a:r>
            <a:r>
              <a:rPr lang="it-IT" sz="4400" dirty="0" err="1"/>
              <a:t>someone</a:t>
            </a:r>
            <a:r>
              <a:rPr lang="it-IT" sz="4400" dirty="0"/>
              <a:t> new? Introduce </a:t>
            </a:r>
            <a:r>
              <a:rPr lang="it-IT" sz="4400" dirty="0" err="1"/>
              <a:t>yourself</a:t>
            </a:r>
            <a:r>
              <a:rPr lang="it-IT" sz="4400" dirty="0"/>
              <a:t> of </a:t>
            </a:r>
            <a:r>
              <a:rPr lang="it-IT" sz="4400" dirty="0" err="1"/>
              <a:t>course</a:t>
            </a:r>
            <a:r>
              <a:rPr lang="it-IT" sz="4400" dirty="0"/>
              <a:t>!</a:t>
            </a:r>
          </a:p>
          <a:p>
            <a:pPr marL="0" indent="0" algn="ctr">
              <a:buNone/>
            </a:pPr>
            <a:r>
              <a:rPr lang="it-IT" sz="4400" dirty="0"/>
              <a:t> So </a:t>
            </a:r>
            <a:r>
              <a:rPr lang="it-IT" sz="4400" dirty="0" err="1"/>
              <a:t>this</a:t>
            </a:r>
            <a:r>
              <a:rPr lang="it-IT" sz="4400" dirty="0"/>
              <a:t> </a:t>
            </a:r>
            <a:r>
              <a:rPr lang="it-IT" sz="4400" dirty="0" err="1"/>
              <a:t>is</a:t>
            </a:r>
            <a:r>
              <a:rPr lang="it-IT" sz="4400" dirty="0"/>
              <a:t> </a:t>
            </a:r>
            <a:r>
              <a:rPr lang="it-IT" sz="4400" dirty="0" err="1"/>
              <a:t>what</a:t>
            </a:r>
            <a:r>
              <a:rPr lang="it-IT" sz="4400" dirty="0"/>
              <a:t> </a:t>
            </a:r>
            <a:r>
              <a:rPr lang="it-IT" sz="4400" dirty="0" err="1"/>
              <a:t>we</a:t>
            </a:r>
            <a:r>
              <a:rPr lang="it-IT" sz="4400" dirty="0"/>
              <a:t> </a:t>
            </a:r>
            <a:r>
              <a:rPr lang="it-IT" sz="4400" dirty="0" err="1"/>
              <a:t>have</a:t>
            </a:r>
            <a:r>
              <a:rPr lang="it-IT" sz="4400" dirty="0"/>
              <a:t> </a:t>
            </a:r>
            <a:r>
              <a:rPr lang="it-IT" sz="4400" dirty="0" err="1"/>
              <a:t>learned</a:t>
            </a:r>
            <a:r>
              <a:rPr lang="it-IT" sz="4400" dirty="0"/>
              <a:t> </a:t>
            </a:r>
            <a:r>
              <a:rPr lang="it-IT" sz="4400" dirty="0" err="1"/>
              <a:t>about</a:t>
            </a:r>
            <a:r>
              <a:rPr lang="it-IT" sz="4400" dirty="0"/>
              <a:t> the </a:t>
            </a:r>
            <a:r>
              <a:rPr lang="it-IT" sz="4400" dirty="0" err="1"/>
              <a:t>topic</a:t>
            </a:r>
            <a:r>
              <a:rPr lang="it-IT" sz="4400" dirty="0"/>
              <a:t> « </a:t>
            </a:r>
            <a:r>
              <a:rPr lang="it-IT" sz="4400" b="1" dirty="0" err="1"/>
              <a:t>how</a:t>
            </a:r>
            <a:r>
              <a:rPr lang="it-IT" sz="4400" b="1" dirty="0"/>
              <a:t> to introduce </a:t>
            </a:r>
            <a:r>
              <a:rPr lang="it-IT" sz="4400" b="1" dirty="0" err="1"/>
              <a:t>yourself</a:t>
            </a:r>
            <a:r>
              <a:rPr lang="it-IT" sz="4400" b="1" dirty="0"/>
              <a:t> in English</a:t>
            </a:r>
            <a:r>
              <a:rPr lang="it-IT" sz="4400" dirty="0"/>
              <a:t>». </a:t>
            </a:r>
            <a:r>
              <a:rPr lang="it-IT" sz="4400" dirty="0" err="1"/>
              <a:t>We</a:t>
            </a:r>
            <a:r>
              <a:rPr lang="it-IT" sz="4400" dirty="0"/>
              <a:t> </a:t>
            </a:r>
            <a:r>
              <a:rPr lang="it-IT" sz="4400" dirty="0" err="1"/>
              <a:t>did</a:t>
            </a:r>
            <a:r>
              <a:rPr lang="it-IT" sz="4400" dirty="0"/>
              <a:t> </a:t>
            </a:r>
            <a:r>
              <a:rPr lang="it-IT" sz="4400" dirty="0" err="1"/>
              <a:t>our</a:t>
            </a:r>
            <a:r>
              <a:rPr lang="it-IT" sz="4400" dirty="0"/>
              <a:t> best and </a:t>
            </a:r>
            <a:r>
              <a:rPr lang="it-IT" sz="4400" dirty="0" err="1"/>
              <a:t>we</a:t>
            </a:r>
            <a:r>
              <a:rPr lang="it-IT" sz="4400" dirty="0"/>
              <a:t> </a:t>
            </a:r>
            <a:r>
              <a:rPr lang="it-IT" sz="4400" dirty="0" err="1"/>
              <a:t>hope</a:t>
            </a:r>
            <a:r>
              <a:rPr lang="it-IT" sz="4400" dirty="0"/>
              <a:t> </a:t>
            </a:r>
            <a:r>
              <a:rPr lang="it-IT" sz="4400" dirty="0" err="1"/>
              <a:t>you</a:t>
            </a:r>
            <a:r>
              <a:rPr lang="it-IT" sz="4400" dirty="0"/>
              <a:t> </a:t>
            </a:r>
            <a:r>
              <a:rPr lang="it-IT" sz="4400" dirty="0" err="1"/>
              <a:t>will</a:t>
            </a:r>
            <a:r>
              <a:rPr lang="it-IT" sz="4400" dirty="0"/>
              <a:t> </a:t>
            </a:r>
            <a:r>
              <a:rPr lang="it-IT" sz="4400" dirty="0" err="1"/>
              <a:t>appreciate</a:t>
            </a:r>
            <a:r>
              <a:rPr lang="it-IT" sz="4400" dirty="0"/>
              <a:t> and </a:t>
            </a:r>
            <a:r>
              <a:rPr lang="it-IT" sz="4400" dirty="0" err="1"/>
              <a:t>enjoy</a:t>
            </a:r>
            <a:r>
              <a:rPr lang="it-IT" sz="4400" dirty="0"/>
              <a:t> </a:t>
            </a:r>
            <a:r>
              <a:rPr lang="it-IT" sz="4400" dirty="0" err="1"/>
              <a:t>it</a:t>
            </a:r>
            <a:r>
              <a:rPr lang="it-IT" sz="4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5313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rgio">
            <a:hlinkClick r:id="" action="ppaction://media"/>
            <a:extLst>
              <a:ext uri="{FF2B5EF4-FFF2-40B4-BE49-F238E27FC236}">
                <a16:creationId xmlns:a16="http://schemas.microsoft.com/office/drawing/2014/main" id="{E3577039-8CEB-6D66-9AF0-1BD1D84C6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3680" y="0"/>
            <a:ext cx="6868160" cy="68681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FE3E29-0261-78AB-C087-952096542A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73680" y="567558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disegno&#10;&#10;Descrizione generata automaticamente">
            <a:extLst>
              <a:ext uri="{FF2B5EF4-FFF2-40B4-BE49-F238E27FC236}">
                <a16:creationId xmlns:a16="http://schemas.microsoft.com/office/drawing/2014/main" id="{1FB3EF67-7925-AE27-F2CF-EAC52C86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2" y="-1"/>
            <a:ext cx="9912195" cy="6858000"/>
          </a:xfrm>
          <a:prstGeom prst="rect">
            <a:avLst/>
          </a:prstGeom>
        </p:spPr>
      </p:pic>
      <p:pic>
        <p:nvPicPr>
          <p:cNvPr id="4" name="giovanni">
            <a:hlinkClick r:id="" action="ppaction://media"/>
            <a:extLst>
              <a:ext uri="{FF2B5EF4-FFF2-40B4-BE49-F238E27FC236}">
                <a16:creationId xmlns:a16="http://schemas.microsoft.com/office/drawing/2014/main" id="{43E4FB73-EAE0-ABAF-BE8B-4E485C865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vanni">
            <a:hlinkClick r:id="" action="ppaction://media"/>
            <a:extLst>
              <a:ext uri="{FF2B5EF4-FFF2-40B4-BE49-F238E27FC236}">
                <a16:creationId xmlns:a16="http://schemas.microsoft.com/office/drawing/2014/main" id="{4F8902DB-3BAA-9293-C54A-44D78E72F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072"/>
          <a:stretch/>
        </p:blipFill>
        <p:spPr>
          <a:xfrm>
            <a:off x="2282985" y="0"/>
            <a:ext cx="762603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80D1B59-4A84-01CA-137F-BF7E9B5C21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282985" y="5665075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schizzo, disegno&#10;&#10;Descrizione generata automaticamente">
            <a:extLst>
              <a:ext uri="{FF2B5EF4-FFF2-40B4-BE49-F238E27FC236}">
                <a16:creationId xmlns:a16="http://schemas.microsoft.com/office/drawing/2014/main" id="{73853A70-AD5A-C502-3BEA-883C868F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93" y="0"/>
            <a:ext cx="9966213" cy="6858000"/>
          </a:xfrm>
          <a:prstGeom prst="rect">
            <a:avLst/>
          </a:prstGeom>
        </p:spPr>
      </p:pic>
      <p:pic>
        <p:nvPicPr>
          <p:cNvPr id="5" name="Sophia manea">
            <a:hlinkClick r:id="" action="ppaction://media"/>
            <a:extLst>
              <a:ext uri="{FF2B5EF4-FFF2-40B4-BE49-F238E27FC236}">
                <a16:creationId xmlns:a16="http://schemas.microsoft.com/office/drawing/2014/main" id="{69A23F79-80ED-2ABC-12F9-AC6B43880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96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phi">
            <a:hlinkClick r:id="" action="ppaction://media"/>
            <a:extLst>
              <a:ext uri="{FF2B5EF4-FFF2-40B4-BE49-F238E27FC236}">
                <a16:creationId xmlns:a16="http://schemas.microsoft.com/office/drawing/2014/main" id="{3F23DC4A-7036-4F53-BF16-8ADAC03E4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037" t="14518" r="17778" b="6074"/>
          <a:stretch/>
        </p:blipFill>
        <p:spPr>
          <a:xfrm>
            <a:off x="3045759" y="1"/>
            <a:ext cx="5975160" cy="6858000"/>
          </a:xfrm>
          <a:prstGeom prst="rect">
            <a:avLst/>
          </a:prstGeom>
        </p:spPr>
      </p:pic>
      <p:pic>
        <p:nvPicPr>
          <p:cNvPr id="3" name="sophi">
            <a:hlinkClick r:id="" action="ppaction://media"/>
            <a:extLst>
              <a:ext uri="{FF2B5EF4-FFF2-40B4-BE49-F238E27FC236}">
                <a16:creationId xmlns:a16="http://schemas.microsoft.com/office/drawing/2014/main" id="{0EC6AFCE-17C9-8B4B-7C8D-44622C153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037" t="14518" r="17778" b="6074"/>
          <a:stretch/>
        </p:blipFill>
        <p:spPr>
          <a:xfrm>
            <a:off x="3045759" y="-1"/>
            <a:ext cx="597516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D1F204-BC77-832F-ECCC-48B5E2EB0C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045759" y="571762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blocco note, schizzo&#10;&#10;Descrizione generata automaticamente">
            <a:extLst>
              <a:ext uri="{FF2B5EF4-FFF2-40B4-BE49-F238E27FC236}">
                <a16:creationId xmlns:a16="http://schemas.microsoft.com/office/drawing/2014/main" id="{5D3AE83D-A64D-3FB0-999A-0D3A69D29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pic>
        <p:nvPicPr>
          <p:cNvPr id="2" name="Tomaso">
            <a:hlinkClick r:id="" action="ppaction://media"/>
            <a:extLst>
              <a:ext uri="{FF2B5EF4-FFF2-40B4-BE49-F238E27FC236}">
                <a16:creationId xmlns:a16="http://schemas.microsoft.com/office/drawing/2014/main" id="{FD7C76DB-994D-230B-ADC6-DF3C98914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aso">
            <a:hlinkClick r:id="" action="ppaction://media"/>
            <a:extLst>
              <a:ext uri="{FF2B5EF4-FFF2-40B4-BE49-F238E27FC236}">
                <a16:creationId xmlns:a16="http://schemas.microsoft.com/office/drawing/2014/main" id="{A19F06F0-CDE9-6006-70B8-8A1FE980F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331" t="19077" r="11745" b="2812"/>
          <a:stretch/>
        </p:blipFill>
        <p:spPr>
          <a:xfrm>
            <a:off x="2806939" y="0"/>
            <a:ext cx="6578121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0A1CD18-92E7-89CA-7655-CB08291FDA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06939" y="571762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disegno&#10;&#10;Descrizione generata automaticamente">
            <a:extLst>
              <a:ext uri="{FF2B5EF4-FFF2-40B4-BE49-F238E27FC236}">
                <a16:creationId xmlns:a16="http://schemas.microsoft.com/office/drawing/2014/main" id="{B4CA8402-A903-32A4-4FFA-B4E9C2808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670" y="0"/>
            <a:ext cx="9650660" cy="6858000"/>
          </a:xfrm>
          <a:prstGeom prst="rect">
            <a:avLst/>
          </a:prstGeom>
        </p:spPr>
      </p:pic>
      <p:pic>
        <p:nvPicPr>
          <p:cNvPr id="2" name="Ladji">
            <a:hlinkClick r:id="" action="ppaction://media"/>
            <a:extLst>
              <a:ext uri="{FF2B5EF4-FFF2-40B4-BE49-F238E27FC236}">
                <a16:creationId xmlns:a16="http://schemas.microsoft.com/office/drawing/2014/main" id="{BB7E9B93-A1C4-BEB2-2657-248CE8349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27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1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dji">
            <a:hlinkClick r:id="" action="ppaction://media"/>
            <a:extLst>
              <a:ext uri="{FF2B5EF4-FFF2-40B4-BE49-F238E27FC236}">
                <a16:creationId xmlns:a16="http://schemas.microsoft.com/office/drawing/2014/main" id="{AF79C918-D773-74B2-C336-E13CE7FC6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0180" y="-83820"/>
            <a:ext cx="6941820" cy="69418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42E80A-5B31-08FA-AFB5-5F18C5DB02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10180" y="570711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disegno, calligrafia&#10;&#10;Descrizione generata automaticamente">
            <a:extLst>
              <a:ext uri="{FF2B5EF4-FFF2-40B4-BE49-F238E27FC236}">
                <a16:creationId xmlns:a16="http://schemas.microsoft.com/office/drawing/2014/main" id="{E7292084-DD1E-7041-5867-EC2217ED6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2" y="-20320"/>
            <a:ext cx="9912195" cy="6858000"/>
          </a:xfrm>
          <a:prstGeom prst="rect">
            <a:avLst/>
          </a:prstGeom>
        </p:spPr>
      </p:pic>
      <p:pic>
        <p:nvPicPr>
          <p:cNvPr id="2" name="Rebecca">
            <a:hlinkClick r:id="" action="ppaction://media"/>
            <a:extLst>
              <a:ext uri="{FF2B5EF4-FFF2-40B4-BE49-F238E27FC236}">
                <a16:creationId xmlns:a16="http://schemas.microsoft.com/office/drawing/2014/main" id="{B2ED9986-4963-A155-FE3B-5C10939A3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disegno&#10;&#10;Descrizione generata automaticamente">
            <a:extLst>
              <a:ext uri="{FF2B5EF4-FFF2-40B4-BE49-F238E27FC236}">
                <a16:creationId xmlns:a16="http://schemas.microsoft.com/office/drawing/2014/main" id="{AAF14C2E-E2ED-FDEF-7080-8408149523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68" y="0"/>
            <a:ext cx="9625263" cy="6858000"/>
          </a:xfrm>
          <a:prstGeom prst="rect">
            <a:avLst/>
          </a:prstGeom>
        </p:spPr>
      </p:pic>
      <p:pic>
        <p:nvPicPr>
          <p:cNvPr id="2" name="Dimitri">
            <a:hlinkClick r:id="" action="ppaction://media"/>
            <a:extLst>
              <a:ext uri="{FF2B5EF4-FFF2-40B4-BE49-F238E27FC236}">
                <a16:creationId xmlns:a16="http://schemas.microsoft.com/office/drawing/2014/main" id="{5F1A21B7-131C-5DF1-B547-E4D2197EC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becca 1">
            <a:hlinkClick r:id="" action="ppaction://media"/>
            <a:extLst>
              <a:ext uri="{FF2B5EF4-FFF2-40B4-BE49-F238E27FC236}">
                <a16:creationId xmlns:a16="http://schemas.microsoft.com/office/drawing/2014/main" id="{E4E9DE09-B00D-1471-0AB5-3B5C9A933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55" t="7766" r="15421" b="8082"/>
          <a:stretch/>
        </p:blipFill>
        <p:spPr>
          <a:xfrm>
            <a:off x="2755592" y="0"/>
            <a:ext cx="6220112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15982ED-8436-63EE-B25C-8538DFB553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55592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blocco note&#10;&#10;Descrizione generata automaticamente">
            <a:extLst>
              <a:ext uri="{FF2B5EF4-FFF2-40B4-BE49-F238E27FC236}">
                <a16:creationId xmlns:a16="http://schemas.microsoft.com/office/drawing/2014/main" id="{FFC99659-9F90-F08A-2A83-F1FDA381C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79" y="0"/>
            <a:ext cx="9492042" cy="6858000"/>
          </a:xfrm>
          <a:prstGeom prst="rect">
            <a:avLst/>
          </a:prstGeom>
        </p:spPr>
      </p:pic>
      <p:pic>
        <p:nvPicPr>
          <p:cNvPr id="2" name="Firdaous ok">
            <a:hlinkClick r:id="" action="ppaction://media"/>
            <a:extLst>
              <a:ext uri="{FF2B5EF4-FFF2-40B4-BE49-F238E27FC236}">
                <a16:creationId xmlns:a16="http://schemas.microsoft.com/office/drawing/2014/main" id="{AA7278C7-2559-05B4-C030-D4C059EDF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17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idaous">
            <a:hlinkClick r:id="" action="ppaction://media"/>
            <a:extLst>
              <a:ext uri="{FF2B5EF4-FFF2-40B4-BE49-F238E27FC236}">
                <a16:creationId xmlns:a16="http://schemas.microsoft.com/office/drawing/2014/main" id="{9E7DE011-BB37-0DC4-9CA9-AD5BE1331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0"/>
            <a:ext cx="6827520" cy="6827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2177C0-8219-5A79-19AD-BCE055838B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90800" y="5665075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blocco note, libro&#10;&#10;Descrizione generata automaticamente">
            <a:extLst>
              <a:ext uri="{FF2B5EF4-FFF2-40B4-BE49-F238E27FC236}">
                <a16:creationId xmlns:a16="http://schemas.microsoft.com/office/drawing/2014/main" id="{F4687EEC-F2BE-05C2-E9B4-472A9B9D63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-1"/>
            <a:ext cx="9467472" cy="6858000"/>
          </a:xfrm>
          <a:prstGeom prst="rect">
            <a:avLst/>
          </a:prstGeom>
        </p:spPr>
      </p:pic>
      <p:pic>
        <p:nvPicPr>
          <p:cNvPr id="2" name="Soufie">
            <a:hlinkClick r:id="" action="ppaction://media"/>
            <a:extLst>
              <a:ext uri="{FF2B5EF4-FFF2-40B4-BE49-F238E27FC236}">
                <a16:creationId xmlns:a16="http://schemas.microsoft.com/office/drawing/2014/main" id="{2B35A784-7DE6-EA89-6039-6770CFE89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" y="106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fien">
            <a:hlinkClick r:id="" action="ppaction://media"/>
            <a:extLst>
              <a:ext uri="{FF2B5EF4-FFF2-40B4-BE49-F238E27FC236}">
                <a16:creationId xmlns:a16="http://schemas.microsoft.com/office/drawing/2014/main" id="{99EA588B-AFAD-1F68-1F0B-B7F849727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0"/>
            <a:ext cx="6898640" cy="68986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D49A206-6615-F829-271E-8B2AA0F1FA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72828" y="569660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disegno&#10;&#10;Descrizione generata automaticamente">
            <a:extLst>
              <a:ext uri="{FF2B5EF4-FFF2-40B4-BE49-F238E27FC236}">
                <a16:creationId xmlns:a16="http://schemas.microsoft.com/office/drawing/2014/main" id="{5A737CBA-8D20-7398-83ED-9270ADA74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35" y="0"/>
            <a:ext cx="9939130" cy="6858000"/>
          </a:xfrm>
          <a:prstGeom prst="rect">
            <a:avLst/>
          </a:prstGeom>
        </p:spPr>
      </p:pic>
      <p:pic>
        <p:nvPicPr>
          <p:cNvPr id="2" name="Lucia">
            <a:hlinkClick r:id="" action="ppaction://media"/>
            <a:extLst>
              <a:ext uri="{FF2B5EF4-FFF2-40B4-BE49-F238E27FC236}">
                <a16:creationId xmlns:a16="http://schemas.microsoft.com/office/drawing/2014/main" id="{07FC64DA-5BF2-9C6D-59EE-D65C1BC66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157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ia">
            <a:hlinkClick r:id="" action="ppaction://media"/>
            <a:extLst>
              <a:ext uri="{FF2B5EF4-FFF2-40B4-BE49-F238E27FC236}">
                <a16:creationId xmlns:a16="http://schemas.microsoft.com/office/drawing/2014/main" id="{55CE2144-CF73-2374-FF42-82AE2495A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640" y="0"/>
            <a:ext cx="6812280" cy="68122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D54559B-66A9-C5A6-09D3-ADFBDB671C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34640" y="571762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disegno, Arte bambini&#10;&#10;Descrizione generata automaticamente">
            <a:extLst>
              <a:ext uri="{FF2B5EF4-FFF2-40B4-BE49-F238E27FC236}">
                <a16:creationId xmlns:a16="http://schemas.microsoft.com/office/drawing/2014/main" id="{476097F5-BD98-4759-CB98-796DD189A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54" y="0"/>
            <a:ext cx="9736291" cy="6858000"/>
          </a:xfrm>
          <a:prstGeom prst="rect">
            <a:avLst/>
          </a:prstGeom>
        </p:spPr>
      </p:pic>
      <p:pic>
        <p:nvPicPr>
          <p:cNvPr id="2" name="Federico d">
            <a:hlinkClick r:id="" action="ppaction://media"/>
            <a:extLst>
              <a:ext uri="{FF2B5EF4-FFF2-40B4-BE49-F238E27FC236}">
                <a16:creationId xmlns:a16="http://schemas.microsoft.com/office/drawing/2014/main" id="{8B8C9989-38B3-07FE-0B84-E71215E47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" y="86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derico D.">
            <a:hlinkClick r:id="" action="ppaction://media"/>
            <a:extLst>
              <a:ext uri="{FF2B5EF4-FFF2-40B4-BE49-F238E27FC236}">
                <a16:creationId xmlns:a16="http://schemas.microsoft.com/office/drawing/2014/main" id="{75BF383E-A2C6-16C7-9147-E3DB1C04F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638"/>
          <a:stretch/>
        </p:blipFill>
        <p:spPr>
          <a:xfrm>
            <a:off x="1663637" y="0"/>
            <a:ext cx="8864725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BBFF63-6E2D-EAE5-4758-489066AAA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63637" y="570711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disegno, calligrafia&#10;&#10;Descrizione generata automaticamente">
            <a:extLst>
              <a:ext uri="{FF2B5EF4-FFF2-40B4-BE49-F238E27FC236}">
                <a16:creationId xmlns:a16="http://schemas.microsoft.com/office/drawing/2014/main" id="{9E9E0114-4203-EFF4-E487-73F80B89B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40" y="0"/>
            <a:ext cx="9894319" cy="6858000"/>
          </a:xfrm>
          <a:prstGeom prst="rect">
            <a:avLst/>
          </a:prstGeom>
        </p:spPr>
      </p:pic>
      <p:pic>
        <p:nvPicPr>
          <p:cNvPr id="2" name="Nicolò">
            <a:hlinkClick r:id="" action="ppaction://media"/>
            <a:extLst>
              <a:ext uri="{FF2B5EF4-FFF2-40B4-BE49-F238E27FC236}">
                <a16:creationId xmlns:a16="http://schemas.microsoft.com/office/drawing/2014/main" id="{B2351B1A-0AEB-B164-47EC-F7E827122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080" y="167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mitri">
            <a:hlinkClick r:id="" action="ppaction://media"/>
            <a:extLst>
              <a:ext uri="{FF2B5EF4-FFF2-40B4-BE49-F238E27FC236}">
                <a16:creationId xmlns:a16="http://schemas.microsoft.com/office/drawing/2014/main" id="{AB20AA59-0A93-1BE3-423C-1067E8953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42760" cy="68427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BC9033-CE41-5CB5-0B7C-70DC74E042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67000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coloò">
            <a:hlinkClick r:id="" action="ppaction://media"/>
            <a:extLst>
              <a:ext uri="{FF2B5EF4-FFF2-40B4-BE49-F238E27FC236}">
                <a16:creationId xmlns:a16="http://schemas.microsoft.com/office/drawing/2014/main" id="{2344F2E4-E0EB-E219-9F35-5022A5CD9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889"/>
          <a:stretch/>
        </p:blipFill>
        <p:spPr>
          <a:xfrm>
            <a:off x="2494279" y="0"/>
            <a:ext cx="7527073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470EBE-AF84-A777-E09A-8934B94E69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94279" y="572673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Arte bambini, schizzo, arte&#10;&#10;Descrizione generata automaticamente">
            <a:extLst>
              <a:ext uri="{FF2B5EF4-FFF2-40B4-BE49-F238E27FC236}">
                <a16:creationId xmlns:a16="http://schemas.microsoft.com/office/drawing/2014/main" id="{FA9A2ACA-9192-03DA-72B9-8A373AF8F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15" y="0"/>
            <a:ext cx="995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9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phia">
            <a:hlinkClick r:id="" action="ppaction://media"/>
            <a:extLst>
              <a:ext uri="{FF2B5EF4-FFF2-40B4-BE49-F238E27FC236}">
                <a16:creationId xmlns:a16="http://schemas.microsoft.com/office/drawing/2014/main" id="{FC9BBC94-E781-08AC-E61C-FABA8EA97C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6"/>
                </p14:media>
              </p:ext>
            </p:extLst>
          </p:nvPr>
        </p:nvPicPr>
        <p:blipFill rotWithShape="1">
          <a:blip r:embed="rId4"/>
          <a:srcRect l="14771" t="16248" r="13737" b="9305"/>
          <a:stretch/>
        </p:blipFill>
        <p:spPr>
          <a:xfrm>
            <a:off x="2868990" y="0"/>
            <a:ext cx="6585858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2DEB27-8E28-0B99-23A5-7BDBED28A9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68990" y="5660521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disegno&#10;&#10;Descrizione generata automaticamente">
            <a:extLst>
              <a:ext uri="{FF2B5EF4-FFF2-40B4-BE49-F238E27FC236}">
                <a16:creationId xmlns:a16="http://schemas.microsoft.com/office/drawing/2014/main" id="{5BCB4B61-6FB1-0D3F-09B7-2B1AFBA94C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905" y="0"/>
            <a:ext cx="9676190" cy="6858000"/>
          </a:xfrm>
          <a:prstGeom prst="rect">
            <a:avLst/>
          </a:prstGeom>
        </p:spPr>
      </p:pic>
      <p:pic>
        <p:nvPicPr>
          <p:cNvPr id="2" name="Marta">
            <a:hlinkClick r:id="" action="ppaction://media"/>
            <a:extLst>
              <a:ext uri="{FF2B5EF4-FFF2-40B4-BE49-F238E27FC236}">
                <a16:creationId xmlns:a16="http://schemas.microsoft.com/office/drawing/2014/main" id="{0D153BFF-B1D4-EE6F-5D89-B4DC1E2F5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ta">
            <a:hlinkClick r:id="" action="ppaction://media"/>
            <a:extLst>
              <a:ext uri="{FF2B5EF4-FFF2-40B4-BE49-F238E27FC236}">
                <a16:creationId xmlns:a16="http://schemas.microsoft.com/office/drawing/2014/main" id="{FE83DF3A-C0DB-333D-EE98-7A072DA1A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889" b="5666"/>
          <a:stretch/>
        </p:blipFill>
        <p:spPr>
          <a:xfrm>
            <a:off x="2214881" y="0"/>
            <a:ext cx="8304252" cy="68463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F88E9D-8198-AEC4-61ED-66629AB9E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214881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libro&#10;&#10;Descrizione generata automaticamente">
            <a:extLst>
              <a:ext uri="{FF2B5EF4-FFF2-40B4-BE49-F238E27FC236}">
                <a16:creationId xmlns:a16="http://schemas.microsoft.com/office/drawing/2014/main" id="{619156B5-F948-E36E-1DB0-307854414C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45" y="0"/>
            <a:ext cx="9291109" cy="6858000"/>
          </a:xfrm>
          <a:prstGeom prst="rect">
            <a:avLst/>
          </a:prstGeom>
        </p:spPr>
      </p:pic>
      <p:pic>
        <p:nvPicPr>
          <p:cNvPr id="2" name="federico t">
            <a:hlinkClick r:id="" action="ppaction://media"/>
            <a:extLst>
              <a:ext uri="{FF2B5EF4-FFF2-40B4-BE49-F238E27FC236}">
                <a16:creationId xmlns:a16="http://schemas.microsoft.com/office/drawing/2014/main" id="{57911C59-B8CE-0CD1-E7B2-1FFEAFC5C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520" y="157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dertco T">
            <a:hlinkClick r:id="" action="ppaction://media"/>
            <a:extLst>
              <a:ext uri="{FF2B5EF4-FFF2-40B4-BE49-F238E27FC236}">
                <a16:creationId xmlns:a16="http://schemas.microsoft.com/office/drawing/2014/main" id="{057F7D31-B6A7-3B26-2589-9ED237BD5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834" b="11573"/>
          <a:stretch/>
        </p:blipFill>
        <p:spPr>
          <a:xfrm>
            <a:off x="1559894" y="0"/>
            <a:ext cx="9072211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B035E4A-2108-5F91-E8E4-7FB3EFA7AA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59894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schizzo&#10;&#10;Descrizione generata automaticamente">
            <a:extLst>
              <a:ext uri="{FF2B5EF4-FFF2-40B4-BE49-F238E27FC236}">
                <a16:creationId xmlns:a16="http://schemas.microsoft.com/office/drawing/2014/main" id="{907B77DE-1371-CC80-7C3F-9150631C6D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779" y="0"/>
            <a:ext cx="9710442" cy="6858000"/>
          </a:xfrm>
          <a:prstGeom prst="rect">
            <a:avLst/>
          </a:prstGeom>
        </p:spPr>
      </p:pic>
      <p:pic>
        <p:nvPicPr>
          <p:cNvPr id="2" name="Francesco">
            <a:hlinkClick r:id="" action="ppaction://media"/>
            <a:extLst>
              <a:ext uri="{FF2B5EF4-FFF2-40B4-BE49-F238E27FC236}">
                <a16:creationId xmlns:a16="http://schemas.microsoft.com/office/drawing/2014/main" id="{AC3B7E46-3365-AA86-4F48-49F167972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ncesco">
            <a:hlinkClick r:id="" action="ppaction://media"/>
            <a:extLst>
              <a:ext uri="{FF2B5EF4-FFF2-40B4-BE49-F238E27FC236}">
                <a16:creationId xmlns:a16="http://schemas.microsoft.com/office/drawing/2014/main" id="{66CDAB45-25D2-77A0-7469-9E8223C77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55"/>
          <a:stretch/>
        </p:blipFill>
        <p:spPr>
          <a:xfrm>
            <a:off x="2174660" y="0"/>
            <a:ext cx="7842679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17F2D0-7323-D092-47F4-593C6DFC03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74660" y="5738648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disegno, Arte bambini&#10;&#10;Descrizione generata automaticamente">
            <a:extLst>
              <a:ext uri="{FF2B5EF4-FFF2-40B4-BE49-F238E27FC236}">
                <a16:creationId xmlns:a16="http://schemas.microsoft.com/office/drawing/2014/main" id="{27FB8630-9968-BF8B-01B6-03DC2DB68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pic>
        <p:nvPicPr>
          <p:cNvPr id="4" name="noemi C">
            <a:hlinkClick r:id="" action="ppaction://media"/>
            <a:extLst>
              <a:ext uri="{FF2B5EF4-FFF2-40B4-BE49-F238E27FC236}">
                <a16:creationId xmlns:a16="http://schemas.microsoft.com/office/drawing/2014/main" id="{860CA0E1-F974-CFFD-152F-3532B74BF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blocco note&#10;&#10;Descrizione generata automaticamente">
            <a:extLst>
              <a:ext uri="{FF2B5EF4-FFF2-40B4-BE49-F238E27FC236}">
                <a16:creationId xmlns:a16="http://schemas.microsoft.com/office/drawing/2014/main" id="{F8D8B233-A31F-895B-6AC6-279990FC8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96" y="0"/>
            <a:ext cx="9591608" cy="6858000"/>
          </a:xfrm>
          <a:prstGeom prst="rect">
            <a:avLst/>
          </a:prstGeom>
        </p:spPr>
      </p:pic>
      <p:pic>
        <p:nvPicPr>
          <p:cNvPr id="2" name="Aurora">
            <a:hlinkClick r:id="" action="ppaction://media"/>
            <a:extLst>
              <a:ext uri="{FF2B5EF4-FFF2-40B4-BE49-F238E27FC236}">
                <a16:creationId xmlns:a16="http://schemas.microsoft.com/office/drawing/2014/main" id="{3F89BF1B-8BDE-D5D5-88E9-D772222EF1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" y="269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emi 1">
            <a:hlinkClick r:id="" action="ppaction://media"/>
            <a:extLst>
              <a:ext uri="{FF2B5EF4-FFF2-40B4-BE49-F238E27FC236}">
                <a16:creationId xmlns:a16="http://schemas.microsoft.com/office/drawing/2014/main" id="{B3755D16-09D1-7C59-5B97-1BB10EC90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509" t="28769" r="16755" b="289"/>
          <a:stretch/>
        </p:blipFill>
        <p:spPr>
          <a:xfrm>
            <a:off x="3392213" y="0"/>
            <a:ext cx="6064599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B11D70-4481-33DD-39B9-A6B23FD4A5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92214" y="5791200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calligrafia, blocco note&#10;&#10;Descrizione generata automaticamente">
            <a:extLst>
              <a:ext uri="{FF2B5EF4-FFF2-40B4-BE49-F238E27FC236}">
                <a16:creationId xmlns:a16="http://schemas.microsoft.com/office/drawing/2014/main" id="{4D28E7BF-AB7E-578B-1FBB-B086C6979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384" y="0"/>
            <a:ext cx="9583231" cy="6858000"/>
          </a:xfrm>
          <a:prstGeom prst="rect">
            <a:avLst/>
          </a:prstGeom>
        </p:spPr>
      </p:pic>
      <p:pic>
        <p:nvPicPr>
          <p:cNvPr id="2" name="francesca">
            <a:hlinkClick r:id="" action="ppaction://media"/>
            <a:extLst>
              <a:ext uri="{FF2B5EF4-FFF2-40B4-BE49-F238E27FC236}">
                <a16:creationId xmlns:a16="http://schemas.microsoft.com/office/drawing/2014/main" id="{6644D4FB-C08E-9B09-935B-518F1342E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" y="299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ncesca">
            <a:hlinkClick r:id="" action="ppaction://media"/>
            <a:extLst>
              <a:ext uri="{FF2B5EF4-FFF2-40B4-BE49-F238E27FC236}">
                <a16:creationId xmlns:a16="http://schemas.microsoft.com/office/drawing/2014/main" id="{66DC2C35-901B-D902-E883-033DC0191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120" y="0"/>
            <a:ext cx="6858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B5219E-FC03-F712-6352-015805D46D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65120" y="572813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libro&#10;&#10;Descrizione generata automaticamente">
            <a:extLst>
              <a:ext uri="{FF2B5EF4-FFF2-40B4-BE49-F238E27FC236}">
                <a16:creationId xmlns:a16="http://schemas.microsoft.com/office/drawing/2014/main" id="{928C513E-4436-1842-698C-DD69DEF0A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25" y="0"/>
            <a:ext cx="9984349" cy="6858000"/>
          </a:xfrm>
          <a:prstGeom prst="rect">
            <a:avLst/>
          </a:prstGeom>
        </p:spPr>
      </p:pic>
      <p:pic>
        <p:nvPicPr>
          <p:cNvPr id="2" name="Leo">
            <a:hlinkClick r:id="" action="ppaction://media"/>
            <a:extLst>
              <a:ext uri="{FF2B5EF4-FFF2-40B4-BE49-F238E27FC236}">
                <a16:creationId xmlns:a16="http://schemas.microsoft.com/office/drawing/2014/main" id="{21E2A936-646F-8C12-4F14-39F99F90A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187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9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onardo">
            <a:hlinkClick r:id="" action="ppaction://media"/>
            <a:extLst>
              <a:ext uri="{FF2B5EF4-FFF2-40B4-BE49-F238E27FC236}">
                <a16:creationId xmlns:a16="http://schemas.microsoft.com/office/drawing/2014/main" id="{117942AC-9D32-52A2-BA8A-DF9135D62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963" t="9779" r="1926" b="5778"/>
          <a:stretch/>
        </p:blipFill>
        <p:spPr>
          <a:xfrm>
            <a:off x="2442356" y="-42299"/>
            <a:ext cx="7118203" cy="69002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F1B98E6-6191-388E-5000-C73C735F14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42356" y="5822731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9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lettera&#10;&#10;Descrizione generata automaticamente">
            <a:extLst>
              <a:ext uri="{FF2B5EF4-FFF2-40B4-BE49-F238E27FC236}">
                <a16:creationId xmlns:a16="http://schemas.microsoft.com/office/drawing/2014/main" id="{1F447F70-EDF9-FB01-2748-3921F5792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  <p:pic>
        <p:nvPicPr>
          <p:cNvPr id="4" name="Jacopo ok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E9F8AAE-D765-7B3F-2CD4-15AF457EA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215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9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copo">
            <a:hlinkClick r:id="" action="ppaction://media"/>
            <a:extLst>
              <a:ext uri="{FF2B5EF4-FFF2-40B4-BE49-F238E27FC236}">
                <a16:creationId xmlns:a16="http://schemas.microsoft.com/office/drawing/2014/main" id="{8AB05338-6C78-21F5-DD24-87471A299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240" y="0"/>
            <a:ext cx="6858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7BA944-3DBD-2EB4-F46A-47FC2E569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36240" y="5812220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Arte bambini, blocco note&#10;&#10;Descrizione generata automaticamente">
            <a:extLst>
              <a:ext uri="{FF2B5EF4-FFF2-40B4-BE49-F238E27FC236}">
                <a16:creationId xmlns:a16="http://schemas.microsoft.com/office/drawing/2014/main" id="{2C0BACE3-E223-B3A5-7C68-95E6FA4EDD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0"/>
            <a:ext cx="9566521" cy="6858000"/>
          </a:xfrm>
          <a:prstGeom prst="rect">
            <a:avLst/>
          </a:prstGeom>
        </p:spPr>
      </p:pic>
      <p:pic>
        <p:nvPicPr>
          <p:cNvPr id="2" name="Arnoldi">
            <a:hlinkClick r:id="" action="ppaction://media"/>
            <a:extLst>
              <a:ext uri="{FF2B5EF4-FFF2-40B4-BE49-F238E27FC236}">
                <a16:creationId xmlns:a16="http://schemas.microsoft.com/office/drawing/2014/main" id="{1B8C248F-6449-AA15-AAF6-6C3D8F9686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360" y="198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nold">
            <a:hlinkClick r:id="" action="ppaction://media"/>
            <a:extLst>
              <a:ext uri="{FF2B5EF4-FFF2-40B4-BE49-F238E27FC236}">
                <a16:creationId xmlns:a16="http://schemas.microsoft.com/office/drawing/2014/main" id="{B6FE9A73-59EE-7CCE-F4A0-232E5AB79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645"/>
          <a:stretch/>
        </p:blipFill>
        <p:spPr>
          <a:xfrm>
            <a:off x="1484351" y="0"/>
            <a:ext cx="9223297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31AB5D9-2EE2-C270-7A9A-C3E5CE8261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84351" y="5686096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lligrafia, disegno, schizzo&#10;&#10;Descrizione generata automaticamente">
            <a:extLst>
              <a:ext uri="{FF2B5EF4-FFF2-40B4-BE49-F238E27FC236}">
                <a16:creationId xmlns:a16="http://schemas.microsoft.com/office/drawing/2014/main" id="{EB883C43-F213-BDD4-A285-59D5605F2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40" y="0"/>
            <a:ext cx="9894319" cy="6858000"/>
          </a:xfrm>
          <a:prstGeom prst="rect">
            <a:avLst/>
          </a:prstGeom>
        </p:spPr>
      </p:pic>
      <p:pic>
        <p:nvPicPr>
          <p:cNvPr id="2" name="Ayman">
            <a:hlinkClick r:id="" action="ppaction://media"/>
            <a:extLst>
              <a:ext uri="{FF2B5EF4-FFF2-40B4-BE49-F238E27FC236}">
                <a16:creationId xmlns:a16="http://schemas.microsoft.com/office/drawing/2014/main" id="{807991CB-CAE3-AB59-A532-969901BE7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rora">
            <a:hlinkClick r:id="" action="ppaction://media"/>
            <a:extLst>
              <a:ext uri="{FF2B5EF4-FFF2-40B4-BE49-F238E27FC236}">
                <a16:creationId xmlns:a16="http://schemas.microsoft.com/office/drawing/2014/main" id="{57A4C9AC-8457-3A7C-DCB0-8D9A009D7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9473"/>
          <a:stretch/>
        </p:blipFill>
        <p:spPr>
          <a:xfrm>
            <a:off x="1364338" y="0"/>
            <a:ext cx="9723912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017341D-5842-F959-24ED-E2A0F66752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4338" y="5780689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yman">
            <a:hlinkClick r:id="" action="ppaction://media"/>
            <a:extLst>
              <a:ext uri="{FF2B5EF4-FFF2-40B4-BE49-F238E27FC236}">
                <a16:creationId xmlns:a16="http://schemas.microsoft.com/office/drawing/2014/main" id="{D0BB079E-0737-8061-8DD5-B27D6FAB8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6720" y="43180"/>
            <a:ext cx="6771640" cy="67716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6E8B954-F519-7B3A-A1B4-02AF04A74E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66720" y="571762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D90D1E-1165-3F1E-4D88-EC50FCB0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600"/>
            <a:ext cx="10515600" cy="5753100"/>
          </a:xfrm>
          <a:solidFill>
            <a:srgbClr val="FF99CC"/>
          </a:solidFill>
          <a:ln w="76200">
            <a:solidFill>
              <a:srgbClr val="FF3399"/>
            </a:solidFill>
          </a:ln>
        </p:spPr>
        <p:txBody>
          <a:bodyPr/>
          <a:lstStyle/>
          <a:p>
            <a:pPr algn="ctr"/>
            <a:r>
              <a:rPr lang="it-IT" sz="7200" b="1" dirty="0"/>
              <a:t>Thanks for </a:t>
            </a:r>
            <a:r>
              <a:rPr lang="it-IT" sz="7200" b="1" dirty="0" err="1"/>
              <a:t>your</a:t>
            </a:r>
            <a:r>
              <a:rPr lang="it-IT" sz="7200" b="1" dirty="0"/>
              <a:t> </a:t>
            </a:r>
            <a:r>
              <a:rPr lang="it-IT" sz="7200" b="1" dirty="0" err="1"/>
              <a:t>attention</a:t>
            </a:r>
            <a:r>
              <a:rPr lang="it-IT" sz="7200" b="1" dirty="0"/>
              <a:t>!</a:t>
            </a:r>
            <a:br>
              <a:rPr lang="it-IT" dirty="0"/>
            </a:br>
            <a:br>
              <a:rPr lang="it-IT" dirty="0"/>
            </a:br>
            <a:r>
              <a:rPr lang="it-IT" dirty="0"/>
              <a:t>Un ringraziamento speciale alla maestra Alice Valli, il cui aiuto è stato fondamentale per la documentazione di questo lavoro.</a:t>
            </a:r>
            <a:br>
              <a:rPr lang="it-IT" dirty="0"/>
            </a:br>
            <a:r>
              <a:rPr lang="it-IT" dirty="0"/>
              <a:t>Laura Vercesi</a:t>
            </a:r>
            <a:br>
              <a:rPr lang="it-IT" dirty="0"/>
            </a:br>
            <a:r>
              <a:rPr lang="it-IT" b="1" dirty="0"/>
              <a:t>Classi terza A e B  della scuola Rosmini</a:t>
            </a:r>
          </a:p>
        </p:txBody>
      </p:sp>
    </p:spTree>
    <p:extLst>
      <p:ext uri="{BB962C8B-B14F-4D97-AF65-F5344CB8AC3E}">
        <p14:creationId xmlns:p14="http://schemas.microsoft.com/office/powerpoint/2010/main" val="208071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 bambini, disegno, schizzo&#10;&#10;Descrizione generata automaticamente">
            <a:extLst>
              <a:ext uri="{FF2B5EF4-FFF2-40B4-BE49-F238E27FC236}">
                <a16:creationId xmlns:a16="http://schemas.microsoft.com/office/drawing/2014/main" id="{CDA8AA54-9114-834A-703E-CF7179639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72" y="0"/>
            <a:ext cx="10131856" cy="6858000"/>
          </a:xfrm>
          <a:prstGeom prst="rect">
            <a:avLst/>
          </a:prstGeom>
        </p:spPr>
      </p:pic>
      <p:pic>
        <p:nvPicPr>
          <p:cNvPr id="2" name="Alessia">
            <a:hlinkClick r:id="" action="ppaction://media"/>
            <a:extLst>
              <a:ext uri="{FF2B5EF4-FFF2-40B4-BE49-F238E27FC236}">
                <a16:creationId xmlns:a16="http://schemas.microsoft.com/office/drawing/2014/main" id="{488EA5FF-1922-7E98-13DB-036350EB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" y="259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essia">
            <a:hlinkClick r:id="" action="ppaction://media"/>
            <a:extLst>
              <a:ext uri="{FF2B5EF4-FFF2-40B4-BE49-F238E27FC236}">
                <a16:creationId xmlns:a16="http://schemas.microsoft.com/office/drawing/2014/main" id="{42B465E7-8216-661C-6492-4C93D07B1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960" y="-60960"/>
            <a:ext cx="6918960" cy="69189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E5455E-B4E5-B7DA-2B01-B7C4F829D4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54960" y="5696607"/>
            <a:ext cx="660838" cy="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 bambini, calligrafia, testo, disegno&#10;&#10;Descrizione generata automaticamente">
            <a:extLst>
              <a:ext uri="{FF2B5EF4-FFF2-40B4-BE49-F238E27FC236}">
                <a16:creationId xmlns:a16="http://schemas.microsoft.com/office/drawing/2014/main" id="{43AEDFDD-4ED3-6914-F8E3-84166F757A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45" y="0"/>
            <a:ext cx="9459310" cy="6858000"/>
          </a:xfrm>
          <a:prstGeom prst="rect">
            <a:avLst/>
          </a:prstGeom>
        </p:spPr>
      </p:pic>
      <p:pic>
        <p:nvPicPr>
          <p:cNvPr id="2" name="amos">
            <a:hlinkClick r:id="" action="ppaction://media"/>
            <a:extLst>
              <a:ext uri="{FF2B5EF4-FFF2-40B4-BE49-F238E27FC236}">
                <a16:creationId xmlns:a16="http://schemas.microsoft.com/office/drawing/2014/main" id="{301861BC-C8A1-3C6E-9420-CF9B955D3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137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99</Words>
  <Application>Microsoft Office PowerPoint</Application>
  <PresentationFormat>Widescreen</PresentationFormat>
  <Paragraphs>5</Paragraphs>
  <Slides>61</Slides>
  <Notes>0</Notes>
  <HiddenSlides>0</HiddenSlides>
  <MMClips>58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Tema di Office</vt:lpstr>
      <vt:lpstr>THIS IS US!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 for your attention!  Un ringraziamento speciale alla maestra Alice Valli, il cui aiuto è stato fondamentale per la documentazione di questo lavoro. Laura Vercesi Classi terza A e B  della scuola Rosmini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Alice Maria Valli</dc:creator>
  <cp:lastModifiedBy>Alice Maria Valli</cp:lastModifiedBy>
  <cp:revision>18</cp:revision>
  <dcterms:created xsi:type="dcterms:W3CDTF">2023-05-15T10:13:37Z</dcterms:created>
  <dcterms:modified xsi:type="dcterms:W3CDTF">2023-06-09T07:11:10Z</dcterms:modified>
</cp:coreProperties>
</file>