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1"/>
  </p:notesMasterIdLst>
  <p:sldIdLst>
    <p:sldId id="256" r:id="rId3"/>
    <p:sldId id="260" r:id="rId4"/>
    <p:sldId id="269" r:id="rId5"/>
    <p:sldId id="261" r:id="rId6"/>
    <p:sldId id="262" r:id="rId7"/>
    <p:sldId id="270" r:id="rId8"/>
    <p:sldId id="27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rtatile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00"/>
    <a:srgbClr val="E6EB15"/>
    <a:srgbClr val="3399FF"/>
    <a:srgbClr val="3366FF"/>
    <a:srgbClr val="CCFF33"/>
    <a:srgbClr val="FF66CC"/>
    <a:srgbClr val="1AF82F"/>
    <a:srgbClr val="00FF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8208" autoAdjust="0"/>
  </p:normalViewPr>
  <p:slideViewPr>
    <p:cSldViewPr>
      <p:cViewPr>
        <p:scale>
          <a:sx n="80" d="100"/>
          <a:sy n="80" d="100"/>
        </p:scale>
        <p:origin x="-1272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Relationship Id="rId4" Type="http://schemas.openxmlformats.org/officeDocument/2006/relationships/image" Target="../media/image7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1CBC0A-A168-4A0B-BCE0-8720E6530B80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281DE69-CB38-4AEA-9B9E-1F9BDB486EC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1800" b="1" dirty="0" smtClean="0"/>
            <a:t>Prima di tutto è necessario scegliere una zona ben esposta al SOLE e misurare l’area del terreno a disposizione.</a:t>
          </a:r>
          <a:endParaRPr lang="it-IT" sz="1800" b="1" dirty="0"/>
        </a:p>
      </dgm:t>
    </dgm:pt>
    <dgm:pt modelId="{35997FD4-6E3C-4A91-8410-A2F166C0AC1C}" type="parTrans" cxnId="{A13CE857-1621-4790-AA79-84D1E10165AE}">
      <dgm:prSet/>
      <dgm:spPr/>
      <dgm:t>
        <a:bodyPr/>
        <a:lstStyle/>
        <a:p>
          <a:endParaRPr lang="it-IT"/>
        </a:p>
      </dgm:t>
    </dgm:pt>
    <dgm:pt modelId="{91049B4F-7C76-421B-A96B-BDA9FC97FEE4}" type="sibTrans" cxnId="{A13CE857-1621-4790-AA79-84D1E10165AE}">
      <dgm:prSet/>
      <dgm:spPr/>
      <dgm:t>
        <a:bodyPr/>
        <a:lstStyle/>
        <a:p>
          <a:endParaRPr lang="it-IT"/>
        </a:p>
      </dgm:t>
    </dgm:pt>
    <dgm:pt modelId="{0EA88644-BBE1-4E0E-A17C-7F4809B37C2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2000" b="1" dirty="0" smtClean="0"/>
            <a:t>Poi bisogna decidere che cosa seminare in base alla STAGIONE</a:t>
          </a:r>
          <a:endParaRPr lang="it-IT" sz="2000" b="1" dirty="0"/>
        </a:p>
      </dgm:t>
    </dgm:pt>
    <dgm:pt modelId="{2AC28346-3D75-4054-800F-B14833377CA8}" type="parTrans" cxnId="{9CA62705-D316-46FB-BBA9-629B63B7ECC8}">
      <dgm:prSet/>
      <dgm:spPr/>
      <dgm:t>
        <a:bodyPr/>
        <a:lstStyle/>
        <a:p>
          <a:endParaRPr lang="it-IT"/>
        </a:p>
      </dgm:t>
    </dgm:pt>
    <dgm:pt modelId="{348201A3-63DB-4307-9367-22562A3B18A7}" type="sibTrans" cxnId="{9CA62705-D316-46FB-BBA9-629B63B7ECC8}">
      <dgm:prSet/>
      <dgm:spPr/>
      <dgm:t>
        <a:bodyPr/>
        <a:lstStyle/>
        <a:p>
          <a:endParaRPr lang="it-IT"/>
        </a:p>
      </dgm:t>
    </dgm:pt>
    <dgm:pt modelId="{4F12F9CC-990C-456B-9459-C6682D1252F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1800" b="1" dirty="0" smtClean="0"/>
            <a:t>In seguito è importante stabilire lo spazio (AIOLA) per la semina di ogni prodotto, considerando i vialetti su cui camminare</a:t>
          </a:r>
          <a:endParaRPr lang="it-IT" sz="1800" dirty="0"/>
        </a:p>
      </dgm:t>
    </dgm:pt>
    <dgm:pt modelId="{1E4281E6-7526-496E-97D5-EE79CEE4A38B}" type="parTrans" cxnId="{9A670FBC-2BFB-4DAA-8943-0D536EE72479}">
      <dgm:prSet/>
      <dgm:spPr/>
      <dgm:t>
        <a:bodyPr/>
        <a:lstStyle/>
        <a:p>
          <a:endParaRPr lang="it-IT"/>
        </a:p>
      </dgm:t>
    </dgm:pt>
    <dgm:pt modelId="{B73B9589-5EBF-42F2-9FCC-B08A97DC6843}" type="sibTrans" cxnId="{9A670FBC-2BFB-4DAA-8943-0D536EE72479}">
      <dgm:prSet/>
      <dgm:spPr/>
      <dgm:t>
        <a:bodyPr/>
        <a:lstStyle/>
        <a:p>
          <a:endParaRPr lang="it-IT"/>
        </a:p>
      </dgm:t>
    </dgm:pt>
    <dgm:pt modelId="{3A66AA09-C899-4324-B4A3-8F014BDA4D5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endParaRPr lang="it-IT" sz="2000" dirty="0"/>
        </a:p>
      </dgm:t>
    </dgm:pt>
    <dgm:pt modelId="{5A056284-F750-45B8-841E-34E384C47B2C}" type="parTrans" cxnId="{3364820D-074F-48C2-B159-1A52FCD2B6BC}">
      <dgm:prSet/>
      <dgm:spPr/>
      <dgm:t>
        <a:bodyPr/>
        <a:lstStyle/>
        <a:p>
          <a:endParaRPr lang="it-IT"/>
        </a:p>
      </dgm:t>
    </dgm:pt>
    <dgm:pt modelId="{FE400E77-A319-48A5-B20A-E48C5580898F}" type="sibTrans" cxnId="{3364820D-074F-48C2-B159-1A52FCD2B6BC}">
      <dgm:prSet/>
      <dgm:spPr/>
      <dgm:t>
        <a:bodyPr/>
        <a:lstStyle/>
        <a:p>
          <a:endParaRPr lang="it-IT"/>
        </a:p>
      </dgm:t>
    </dgm:pt>
    <dgm:pt modelId="{7BBC4579-41D9-4177-AE52-A7FFF539A27B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endParaRPr lang="it-IT" sz="2000" b="1" dirty="0"/>
        </a:p>
      </dgm:t>
    </dgm:pt>
    <dgm:pt modelId="{668D3F2E-F487-4449-AEB0-AD73E3D5E47F}" type="parTrans" cxnId="{DCF2FB01-F87D-403C-A112-1E21BB4F4B76}">
      <dgm:prSet/>
      <dgm:spPr/>
      <dgm:t>
        <a:bodyPr/>
        <a:lstStyle/>
        <a:p>
          <a:endParaRPr lang="it-IT"/>
        </a:p>
      </dgm:t>
    </dgm:pt>
    <dgm:pt modelId="{D2A69EAB-66C0-471D-8A38-B0D2F6D8A08C}" type="sibTrans" cxnId="{DCF2FB01-F87D-403C-A112-1E21BB4F4B76}">
      <dgm:prSet/>
      <dgm:spPr/>
      <dgm:t>
        <a:bodyPr/>
        <a:lstStyle/>
        <a:p>
          <a:endParaRPr lang="it-IT"/>
        </a:p>
      </dgm:t>
    </dgm:pt>
    <dgm:pt modelId="{4B88BD88-1E2B-4C42-9274-8BD59033627D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it-IT" b="1" dirty="0"/>
        </a:p>
      </dgm:t>
    </dgm:pt>
    <dgm:pt modelId="{E79091A9-CD0C-47EE-B334-8F06854116FB}" type="parTrans" cxnId="{5A48C492-4CDB-4253-A985-D6E55C98736B}">
      <dgm:prSet/>
      <dgm:spPr/>
      <dgm:t>
        <a:bodyPr/>
        <a:lstStyle/>
        <a:p>
          <a:endParaRPr lang="it-IT"/>
        </a:p>
      </dgm:t>
    </dgm:pt>
    <dgm:pt modelId="{13266ABF-E2CD-43F2-9D83-0A18D6B2A4FD}" type="sibTrans" cxnId="{5A48C492-4CDB-4253-A985-D6E55C98736B}">
      <dgm:prSet/>
      <dgm:spPr/>
      <dgm:t>
        <a:bodyPr/>
        <a:lstStyle/>
        <a:p>
          <a:endParaRPr lang="it-IT"/>
        </a:p>
      </dgm:t>
    </dgm:pt>
    <dgm:pt modelId="{66346ACC-A0B3-40C9-B90F-85F11DFC551E}" type="pres">
      <dgm:prSet presAssocID="{A41CBC0A-A168-4A0B-BCE0-8720E6530B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D62FB5E-83BB-4845-BC09-F4A66B3E44D1}" type="pres">
      <dgm:prSet presAssocID="{F281DE69-CB38-4AEA-9B9E-1F9BDB486EC6}" presName="node" presStyleLbl="node1" presStyleIdx="0" presStyleCnt="6" custAng="20417408" custScaleY="12442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9DEF9E5-203E-484B-8830-AB2D3BEB832C}" type="pres">
      <dgm:prSet presAssocID="{91049B4F-7C76-421B-A96B-BDA9FC97FEE4}" presName="sibTrans" presStyleCnt="0"/>
      <dgm:spPr/>
    </dgm:pt>
    <dgm:pt modelId="{E0C357CE-5EAC-4D05-82FD-35037F4EA05B}" type="pres">
      <dgm:prSet presAssocID="{0EA88644-BBE1-4E0E-A17C-7F4809B37C27}" presName="node" presStyleLbl="node1" presStyleIdx="1" presStyleCnt="6" custScaleY="127146" custLinFactNeighborX="4717" custLinFactNeighborY="-503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4220C5-8A2E-4EA8-AB5A-AF444DECD4EF}" type="pres">
      <dgm:prSet presAssocID="{348201A3-63DB-4307-9367-22562A3B18A7}" presName="sibTrans" presStyleCnt="0"/>
      <dgm:spPr/>
    </dgm:pt>
    <dgm:pt modelId="{37E2A8CC-9228-4CC5-BB0E-6066D2838011}" type="pres">
      <dgm:prSet presAssocID="{4F12F9CC-990C-456B-9459-C6682D1252FE}" presName="node" presStyleLbl="node1" presStyleIdx="2" presStyleCnt="6" custAng="952546" custScaleY="127146" custLinFactNeighborX="8905" custLinFactNeighborY="24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695A5E-82FE-47DF-8A77-4CC1DCC36A61}" type="pres">
      <dgm:prSet presAssocID="{B73B9589-5EBF-42F2-9FCC-B08A97DC6843}" presName="sibTrans" presStyleCnt="0"/>
      <dgm:spPr/>
    </dgm:pt>
    <dgm:pt modelId="{99A87ACB-CC02-44F2-B90A-B16FEBA0A6D0}" type="pres">
      <dgm:prSet presAssocID="{3A66AA09-C899-4324-B4A3-8F014BDA4D5F}" presName="node" presStyleLbl="node1" presStyleIdx="3" presStyleCnt="6" custScaleY="127885" custLinFactNeighborX="3019" custLinFactNeighborY="-293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544631-E575-4A34-91FC-57F91391600B}" type="pres">
      <dgm:prSet presAssocID="{FE400E77-A319-48A5-B20A-E48C5580898F}" presName="sibTrans" presStyleCnt="0"/>
      <dgm:spPr/>
    </dgm:pt>
    <dgm:pt modelId="{E7E2FC7F-BF47-4154-9F33-4D7BB58A63C3}" type="pres">
      <dgm:prSet presAssocID="{4B88BD88-1E2B-4C42-9274-8BD59033627D}" presName="node" presStyleLbl="node1" presStyleIdx="4" presStyleCnt="6" custScaleX="81886" custScaleY="127768" custLinFactNeighborX="1698" custLinFactNeighborY="-299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6DDD08-90C4-45E3-B5FE-26ACF673F829}" type="pres">
      <dgm:prSet presAssocID="{13266ABF-E2CD-43F2-9D83-0A18D6B2A4FD}" presName="sibTrans" presStyleCnt="0"/>
      <dgm:spPr/>
    </dgm:pt>
    <dgm:pt modelId="{9092A69C-88AD-4E22-A5EB-010A3336A850}" type="pres">
      <dgm:prSet presAssocID="{7BBC4579-41D9-4177-AE52-A7FFF539A27B}" presName="node" presStyleLbl="node1" presStyleIdx="5" presStyleCnt="6" custScaleY="123668" custLinFactNeighborX="9434" custLinFactNeighborY="-504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364820D-074F-48C2-B159-1A52FCD2B6BC}" srcId="{A41CBC0A-A168-4A0B-BCE0-8720E6530B80}" destId="{3A66AA09-C899-4324-B4A3-8F014BDA4D5F}" srcOrd="3" destOrd="0" parTransId="{5A056284-F750-45B8-841E-34E384C47B2C}" sibTransId="{FE400E77-A319-48A5-B20A-E48C5580898F}"/>
    <dgm:cxn modelId="{B078AED2-F1B0-41C0-BD44-993EFA646F4F}" type="presOf" srcId="{4B88BD88-1E2B-4C42-9274-8BD59033627D}" destId="{E7E2FC7F-BF47-4154-9F33-4D7BB58A63C3}" srcOrd="0" destOrd="0" presId="urn:microsoft.com/office/officeart/2005/8/layout/default#1"/>
    <dgm:cxn modelId="{5A48C492-4CDB-4253-A985-D6E55C98736B}" srcId="{A41CBC0A-A168-4A0B-BCE0-8720E6530B80}" destId="{4B88BD88-1E2B-4C42-9274-8BD59033627D}" srcOrd="4" destOrd="0" parTransId="{E79091A9-CD0C-47EE-B334-8F06854116FB}" sibTransId="{13266ABF-E2CD-43F2-9D83-0A18D6B2A4FD}"/>
    <dgm:cxn modelId="{955EE72F-6DEB-4BC6-A4EA-2DA19FD9EDBE}" type="presOf" srcId="{3A66AA09-C899-4324-B4A3-8F014BDA4D5F}" destId="{99A87ACB-CC02-44F2-B90A-B16FEBA0A6D0}" srcOrd="0" destOrd="0" presId="urn:microsoft.com/office/officeart/2005/8/layout/default#1"/>
    <dgm:cxn modelId="{C8591F79-A13C-40AB-BD20-B46B51D6A74A}" type="presOf" srcId="{0EA88644-BBE1-4E0E-A17C-7F4809B37C27}" destId="{E0C357CE-5EAC-4D05-82FD-35037F4EA05B}" srcOrd="0" destOrd="0" presId="urn:microsoft.com/office/officeart/2005/8/layout/default#1"/>
    <dgm:cxn modelId="{BAD13304-7336-46B1-B1ED-92756D6016FE}" type="presOf" srcId="{F281DE69-CB38-4AEA-9B9E-1F9BDB486EC6}" destId="{AD62FB5E-83BB-4845-BC09-F4A66B3E44D1}" srcOrd="0" destOrd="0" presId="urn:microsoft.com/office/officeart/2005/8/layout/default#1"/>
    <dgm:cxn modelId="{8D332B84-8AC4-412D-8AEC-BEE866E2DBB6}" type="presOf" srcId="{7BBC4579-41D9-4177-AE52-A7FFF539A27B}" destId="{9092A69C-88AD-4E22-A5EB-010A3336A850}" srcOrd="0" destOrd="0" presId="urn:microsoft.com/office/officeart/2005/8/layout/default#1"/>
    <dgm:cxn modelId="{9A670FBC-2BFB-4DAA-8943-0D536EE72479}" srcId="{A41CBC0A-A168-4A0B-BCE0-8720E6530B80}" destId="{4F12F9CC-990C-456B-9459-C6682D1252FE}" srcOrd="2" destOrd="0" parTransId="{1E4281E6-7526-496E-97D5-EE79CEE4A38B}" sibTransId="{B73B9589-5EBF-42F2-9FCC-B08A97DC6843}"/>
    <dgm:cxn modelId="{627D68AF-80CA-442B-AAB9-48C1B3BAC56D}" type="presOf" srcId="{4F12F9CC-990C-456B-9459-C6682D1252FE}" destId="{37E2A8CC-9228-4CC5-BB0E-6066D2838011}" srcOrd="0" destOrd="0" presId="urn:microsoft.com/office/officeart/2005/8/layout/default#1"/>
    <dgm:cxn modelId="{BEB6E64D-95F6-4C15-B62C-528350144C7C}" type="presOf" srcId="{A41CBC0A-A168-4A0B-BCE0-8720E6530B80}" destId="{66346ACC-A0B3-40C9-B90F-85F11DFC551E}" srcOrd="0" destOrd="0" presId="urn:microsoft.com/office/officeart/2005/8/layout/default#1"/>
    <dgm:cxn modelId="{9CA62705-D316-46FB-BBA9-629B63B7ECC8}" srcId="{A41CBC0A-A168-4A0B-BCE0-8720E6530B80}" destId="{0EA88644-BBE1-4E0E-A17C-7F4809B37C27}" srcOrd="1" destOrd="0" parTransId="{2AC28346-3D75-4054-800F-B14833377CA8}" sibTransId="{348201A3-63DB-4307-9367-22562A3B18A7}"/>
    <dgm:cxn modelId="{A13CE857-1621-4790-AA79-84D1E10165AE}" srcId="{A41CBC0A-A168-4A0B-BCE0-8720E6530B80}" destId="{F281DE69-CB38-4AEA-9B9E-1F9BDB486EC6}" srcOrd="0" destOrd="0" parTransId="{35997FD4-6E3C-4A91-8410-A2F166C0AC1C}" sibTransId="{91049B4F-7C76-421B-A96B-BDA9FC97FEE4}"/>
    <dgm:cxn modelId="{DCF2FB01-F87D-403C-A112-1E21BB4F4B76}" srcId="{A41CBC0A-A168-4A0B-BCE0-8720E6530B80}" destId="{7BBC4579-41D9-4177-AE52-A7FFF539A27B}" srcOrd="5" destOrd="0" parTransId="{668D3F2E-F487-4449-AEB0-AD73E3D5E47F}" sibTransId="{D2A69EAB-66C0-471D-8A38-B0D2F6D8A08C}"/>
    <dgm:cxn modelId="{26D18F67-97DD-4ACF-B0D2-D4E9775AA733}" type="presParOf" srcId="{66346ACC-A0B3-40C9-B90F-85F11DFC551E}" destId="{AD62FB5E-83BB-4845-BC09-F4A66B3E44D1}" srcOrd="0" destOrd="0" presId="urn:microsoft.com/office/officeart/2005/8/layout/default#1"/>
    <dgm:cxn modelId="{3D1CFBDE-CBFB-4B9E-93B4-0E92A962AD2F}" type="presParOf" srcId="{66346ACC-A0B3-40C9-B90F-85F11DFC551E}" destId="{69DEF9E5-203E-484B-8830-AB2D3BEB832C}" srcOrd="1" destOrd="0" presId="urn:microsoft.com/office/officeart/2005/8/layout/default#1"/>
    <dgm:cxn modelId="{1E83563A-782A-472A-9073-8F08FEDE9461}" type="presParOf" srcId="{66346ACC-A0B3-40C9-B90F-85F11DFC551E}" destId="{E0C357CE-5EAC-4D05-82FD-35037F4EA05B}" srcOrd="2" destOrd="0" presId="urn:microsoft.com/office/officeart/2005/8/layout/default#1"/>
    <dgm:cxn modelId="{5C7EF6DA-EC33-400B-8EC1-5B1A38C906A6}" type="presParOf" srcId="{66346ACC-A0B3-40C9-B90F-85F11DFC551E}" destId="{514220C5-8A2E-4EA8-AB5A-AF444DECD4EF}" srcOrd="3" destOrd="0" presId="urn:microsoft.com/office/officeart/2005/8/layout/default#1"/>
    <dgm:cxn modelId="{1A741574-CD18-40C9-ACA7-F034AF72147D}" type="presParOf" srcId="{66346ACC-A0B3-40C9-B90F-85F11DFC551E}" destId="{37E2A8CC-9228-4CC5-BB0E-6066D2838011}" srcOrd="4" destOrd="0" presId="urn:microsoft.com/office/officeart/2005/8/layout/default#1"/>
    <dgm:cxn modelId="{8131C4CE-0BD9-4A07-8CBA-CE58F2358301}" type="presParOf" srcId="{66346ACC-A0B3-40C9-B90F-85F11DFC551E}" destId="{99695A5E-82FE-47DF-8A77-4CC1DCC36A61}" srcOrd="5" destOrd="0" presId="urn:microsoft.com/office/officeart/2005/8/layout/default#1"/>
    <dgm:cxn modelId="{D54748B2-825D-4F21-965A-79655E856951}" type="presParOf" srcId="{66346ACC-A0B3-40C9-B90F-85F11DFC551E}" destId="{99A87ACB-CC02-44F2-B90A-B16FEBA0A6D0}" srcOrd="6" destOrd="0" presId="urn:microsoft.com/office/officeart/2005/8/layout/default#1"/>
    <dgm:cxn modelId="{904F4D99-552F-42BB-8ED2-E13D6AE3BFBB}" type="presParOf" srcId="{66346ACC-A0B3-40C9-B90F-85F11DFC551E}" destId="{C7544631-E575-4A34-91FC-57F91391600B}" srcOrd="7" destOrd="0" presId="urn:microsoft.com/office/officeart/2005/8/layout/default#1"/>
    <dgm:cxn modelId="{553EA9AC-D243-4218-870F-333A18FF934A}" type="presParOf" srcId="{66346ACC-A0B3-40C9-B90F-85F11DFC551E}" destId="{E7E2FC7F-BF47-4154-9F33-4D7BB58A63C3}" srcOrd="8" destOrd="0" presId="urn:microsoft.com/office/officeart/2005/8/layout/default#1"/>
    <dgm:cxn modelId="{FBE531B8-9FF9-4ACE-B071-1C3E5817D30C}" type="presParOf" srcId="{66346ACC-A0B3-40C9-B90F-85F11DFC551E}" destId="{C76DDD08-90C4-45E3-B5FE-26ACF673F829}" srcOrd="9" destOrd="0" presId="urn:microsoft.com/office/officeart/2005/8/layout/default#1"/>
    <dgm:cxn modelId="{1FA06E5E-2A2B-4DE6-AE8A-0B5181354B08}" type="presParOf" srcId="{66346ACC-A0B3-40C9-B90F-85F11DFC551E}" destId="{9092A69C-88AD-4E22-A5EB-010A3336A850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5635F2-877B-4FA9-BF87-732C1618AD53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A4F06E1-E1C3-43C3-8D9A-A3C77CAEC0B5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t-IT" b="1" dirty="0" smtClean="0">
              <a:solidFill>
                <a:schemeClr val="tx1"/>
              </a:solidFill>
            </a:rPr>
            <a:t>AGRICOLTURA BIOLOGICA  </a:t>
          </a:r>
        </a:p>
        <a:p>
          <a:pPr rtl="0"/>
          <a:r>
            <a:rPr lang="it-IT" b="0" dirty="0" smtClean="0">
              <a:solidFill>
                <a:schemeClr val="tx1"/>
              </a:solidFill>
            </a:rPr>
            <a:t>tecniche di coltivazione in cui non si usano concimi, diserbanti e antiparassitari chimici ma solo naturali</a:t>
          </a:r>
          <a:endParaRPr lang="it-IT" b="0" dirty="0">
            <a:solidFill>
              <a:schemeClr val="tx1"/>
            </a:solidFill>
          </a:endParaRPr>
        </a:p>
      </dgm:t>
    </dgm:pt>
    <dgm:pt modelId="{14622839-824E-4C9F-BE5F-97D4169CC599}" type="parTrans" cxnId="{975807AB-3CCA-4B68-9D1B-93612A1DFEEA}">
      <dgm:prSet/>
      <dgm:spPr/>
      <dgm:t>
        <a:bodyPr/>
        <a:lstStyle/>
        <a:p>
          <a:endParaRPr lang="it-IT"/>
        </a:p>
      </dgm:t>
    </dgm:pt>
    <dgm:pt modelId="{60AB96A3-F927-40DA-AEA2-B0EF11B0FC18}" type="sibTrans" cxnId="{975807AB-3CCA-4B68-9D1B-93612A1DFEEA}">
      <dgm:prSet/>
      <dgm:spPr/>
      <dgm:t>
        <a:bodyPr/>
        <a:lstStyle/>
        <a:p>
          <a:endParaRPr lang="it-IT"/>
        </a:p>
      </dgm:t>
    </dgm:pt>
    <dgm:pt modelId="{3E8DBE86-D3F7-4C46-9DE0-04009037BB5E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t-IT" sz="1600" b="1" dirty="0" smtClean="0">
              <a:solidFill>
                <a:schemeClr val="tx1"/>
              </a:solidFill>
            </a:rPr>
            <a:t>CONCIMAZIONE </a:t>
          </a:r>
        </a:p>
        <a:p>
          <a:pPr rtl="0"/>
          <a:r>
            <a:rPr lang="it-IT" sz="1600" b="1" dirty="0" smtClean="0">
              <a:solidFill>
                <a:schemeClr val="tx1"/>
              </a:solidFill>
            </a:rPr>
            <a:t>distribuzione di sostanze fertilizzanti che danno nutrimento al terreno</a:t>
          </a:r>
          <a:endParaRPr lang="it-IT" sz="1600" b="1" dirty="0">
            <a:solidFill>
              <a:schemeClr val="tx1"/>
            </a:solidFill>
          </a:endParaRPr>
        </a:p>
      </dgm:t>
    </dgm:pt>
    <dgm:pt modelId="{A0457DF4-714E-45CA-9EF9-C0488381E86B}" type="parTrans" cxnId="{461E4DE0-8119-43FC-B603-3196F13FD167}">
      <dgm:prSet/>
      <dgm:spPr/>
      <dgm:t>
        <a:bodyPr/>
        <a:lstStyle/>
        <a:p>
          <a:endParaRPr lang="it-IT"/>
        </a:p>
      </dgm:t>
    </dgm:pt>
    <dgm:pt modelId="{BD6532FF-0E37-4677-B433-A86ADC81E939}" type="sibTrans" cxnId="{461E4DE0-8119-43FC-B603-3196F13FD167}">
      <dgm:prSet/>
      <dgm:spPr/>
      <dgm:t>
        <a:bodyPr/>
        <a:lstStyle/>
        <a:p>
          <a:endParaRPr lang="it-IT"/>
        </a:p>
      </dgm:t>
    </dgm:pt>
    <dgm:pt modelId="{9C8BA2A2-0A1D-4C17-AC73-5B9D8E987B1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t-IT" sz="1600" b="1" dirty="0" smtClean="0">
              <a:solidFill>
                <a:schemeClr val="tx1"/>
              </a:solidFill>
            </a:rPr>
            <a:t> OGM</a:t>
          </a:r>
        </a:p>
        <a:p>
          <a:pPr rtl="0"/>
          <a:r>
            <a:rPr lang="it-IT" sz="1400" b="1" dirty="0" smtClean="0">
              <a:solidFill>
                <a:schemeClr val="tx1"/>
              </a:solidFill>
            </a:rPr>
            <a:t>organismi geneticamente modificati, cioè animali e piante ai quali sono stati aggiunti i geni e le caratteristiche di altre creature.</a:t>
          </a:r>
        </a:p>
        <a:p>
          <a:pPr rtl="0"/>
          <a:r>
            <a:rPr lang="it-IT" sz="1400" b="1" dirty="0" smtClean="0">
              <a:solidFill>
                <a:schemeClr val="tx1"/>
              </a:solidFill>
            </a:rPr>
            <a:t>Nel BIO  non si usano!</a:t>
          </a:r>
        </a:p>
        <a:p>
          <a:pPr rtl="0"/>
          <a:endParaRPr lang="it-IT" sz="1000" b="1" dirty="0">
            <a:solidFill>
              <a:schemeClr val="tx1"/>
            </a:solidFill>
          </a:endParaRPr>
        </a:p>
      </dgm:t>
    </dgm:pt>
    <dgm:pt modelId="{F3537927-88AC-4D9D-895F-00583E7C1A3A}" type="parTrans" cxnId="{372398BF-7E1D-4116-B674-675B6CF98C72}">
      <dgm:prSet/>
      <dgm:spPr/>
      <dgm:t>
        <a:bodyPr/>
        <a:lstStyle/>
        <a:p>
          <a:endParaRPr lang="it-IT"/>
        </a:p>
      </dgm:t>
    </dgm:pt>
    <dgm:pt modelId="{04ABE422-F069-4751-90EE-D64CD7931FF6}" type="sibTrans" cxnId="{372398BF-7E1D-4116-B674-675B6CF98C72}">
      <dgm:prSet/>
      <dgm:spPr/>
      <dgm:t>
        <a:bodyPr/>
        <a:lstStyle/>
        <a:p>
          <a:endParaRPr lang="it-IT"/>
        </a:p>
      </dgm:t>
    </dgm:pt>
    <dgm:pt modelId="{5D52B6CE-2A8A-4923-9D4F-7F2A8EBD099B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t-IT" sz="1600" b="1" dirty="0" smtClean="0">
              <a:solidFill>
                <a:schemeClr val="tx1"/>
              </a:solidFill>
            </a:rPr>
            <a:t>ANTIPARASSITARIO </a:t>
          </a:r>
        </a:p>
        <a:p>
          <a:pPr rtl="0"/>
          <a:r>
            <a:rPr lang="it-IT" sz="1600" b="1" dirty="0" smtClean="0">
              <a:solidFill>
                <a:schemeClr val="tx1"/>
              </a:solidFill>
            </a:rPr>
            <a:t> sostanza usata per respingere  o distruggere i parassiti cioè animali e vegetali che danneggiano le piante</a:t>
          </a:r>
          <a:endParaRPr lang="it-IT" sz="1600" b="1" dirty="0">
            <a:solidFill>
              <a:schemeClr val="tx1"/>
            </a:solidFill>
          </a:endParaRPr>
        </a:p>
      </dgm:t>
    </dgm:pt>
    <dgm:pt modelId="{502C4539-996D-4E5F-881C-13BBC2B5CF89}" type="parTrans" cxnId="{017C36CC-2239-4418-933F-233B4414579D}">
      <dgm:prSet/>
      <dgm:spPr/>
      <dgm:t>
        <a:bodyPr/>
        <a:lstStyle/>
        <a:p>
          <a:endParaRPr lang="it-IT"/>
        </a:p>
      </dgm:t>
    </dgm:pt>
    <dgm:pt modelId="{1D38C2CE-96EA-49E2-BB3C-C673AC3DDE62}" type="sibTrans" cxnId="{017C36CC-2239-4418-933F-233B4414579D}">
      <dgm:prSet/>
      <dgm:spPr/>
      <dgm:t>
        <a:bodyPr/>
        <a:lstStyle/>
        <a:p>
          <a:endParaRPr lang="it-IT"/>
        </a:p>
      </dgm:t>
    </dgm:pt>
    <dgm:pt modelId="{8C3AC657-ED79-4924-AC3F-00BEFB38DC8E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t-IT" sz="1600" b="1" dirty="0" smtClean="0">
              <a:solidFill>
                <a:schemeClr val="tx1"/>
              </a:solidFill>
            </a:rPr>
            <a:t>KILOMETRO ZERO </a:t>
          </a:r>
        </a:p>
        <a:p>
          <a:pPr rtl="0"/>
          <a:r>
            <a:rPr lang="it-IT" sz="1200" b="1" dirty="0" smtClean="0">
              <a:solidFill>
                <a:schemeClr val="tx1"/>
              </a:solidFill>
            </a:rPr>
            <a:t>sistema che prevede il commercio e il consumo di prodotti caratteristici del territorio.</a:t>
          </a:r>
        </a:p>
        <a:p>
          <a:pPr rtl="0"/>
          <a:r>
            <a:rPr lang="it-IT" sz="1200" b="1" dirty="0" smtClean="0">
              <a:solidFill>
                <a:schemeClr val="tx1"/>
              </a:solidFill>
            </a:rPr>
            <a:t>Ogni prodotto percorre brevi distanze per raggiungere le nostre tavole!</a:t>
          </a:r>
          <a:endParaRPr lang="it-IT" sz="1200" b="1" dirty="0">
            <a:solidFill>
              <a:schemeClr val="tx1"/>
            </a:solidFill>
          </a:endParaRPr>
        </a:p>
      </dgm:t>
    </dgm:pt>
    <dgm:pt modelId="{236EECCC-3F25-441B-8EEC-60102E9EBB4D}" type="parTrans" cxnId="{413BF319-5527-4089-BDE8-7B098FBF32B2}">
      <dgm:prSet/>
      <dgm:spPr/>
      <dgm:t>
        <a:bodyPr/>
        <a:lstStyle/>
        <a:p>
          <a:endParaRPr lang="it-IT"/>
        </a:p>
      </dgm:t>
    </dgm:pt>
    <dgm:pt modelId="{EC34FD56-4698-4ED6-983D-4A42A5A9BAEB}" type="sibTrans" cxnId="{413BF319-5527-4089-BDE8-7B098FBF32B2}">
      <dgm:prSet/>
      <dgm:spPr/>
      <dgm:t>
        <a:bodyPr/>
        <a:lstStyle/>
        <a:p>
          <a:endParaRPr lang="it-IT"/>
        </a:p>
      </dgm:t>
    </dgm:pt>
    <dgm:pt modelId="{C54F16E4-EEC2-4B9D-9C18-AAFE427002CD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t-IT" sz="1800" b="1" dirty="0" smtClean="0">
              <a:solidFill>
                <a:schemeClr val="tx1"/>
              </a:solidFill>
            </a:rPr>
            <a:t>BIODIVERSITÀ </a:t>
          </a:r>
        </a:p>
        <a:p>
          <a:pPr rtl="0"/>
          <a:r>
            <a:rPr lang="it-IT" sz="1800" b="1" dirty="0" smtClean="0">
              <a:solidFill>
                <a:schemeClr val="tx1"/>
              </a:solidFill>
            </a:rPr>
            <a:t>Diversità nell’ambito di ciascuna specie vegetale e animale </a:t>
          </a:r>
          <a:endParaRPr lang="it-IT" sz="1800" b="1" dirty="0">
            <a:solidFill>
              <a:schemeClr val="tx1"/>
            </a:solidFill>
          </a:endParaRPr>
        </a:p>
      </dgm:t>
    </dgm:pt>
    <dgm:pt modelId="{4170AD4E-0BE6-4FFA-887E-E1F3C1A6E5E7}" type="parTrans" cxnId="{1F645C13-7023-4A65-95A4-025F3E16267A}">
      <dgm:prSet/>
      <dgm:spPr/>
      <dgm:t>
        <a:bodyPr/>
        <a:lstStyle/>
        <a:p>
          <a:endParaRPr lang="it-IT"/>
        </a:p>
      </dgm:t>
    </dgm:pt>
    <dgm:pt modelId="{0E8BAD9E-DF56-40CC-838E-177B6B9BABBF}" type="sibTrans" cxnId="{1F645C13-7023-4A65-95A4-025F3E16267A}">
      <dgm:prSet/>
      <dgm:spPr/>
      <dgm:t>
        <a:bodyPr/>
        <a:lstStyle/>
        <a:p>
          <a:endParaRPr lang="it-IT"/>
        </a:p>
      </dgm:t>
    </dgm:pt>
    <dgm:pt modelId="{F44EBEFF-3B3B-44BC-A21D-CC32C4325CA0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t-IT" sz="1600" b="1" dirty="0" smtClean="0">
              <a:solidFill>
                <a:schemeClr val="tx1"/>
              </a:solidFill>
            </a:rPr>
            <a:t>DISERBANTE </a:t>
          </a:r>
        </a:p>
        <a:p>
          <a:pPr rtl="0"/>
          <a:r>
            <a:rPr lang="it-IT" sz="1600" b="1" dirty="0" smtClean="0">
              <a:solidFill>
                <a:schemeClr val="tx1"/>
              </a:solidFill>
            </a:rPr>
            <a:t>sostanza  o modo usati per liberare le colture dalle erbe infestanti  (erbacce)</a:t>
          </a:r>
          <a:endParaRPr lang="it-IT" sz="1600" b="1" dirty="0">
            <a:solidFill>
              <a:schemeClr val="tx1"/>
            </a:solidFill>
          </a:endParaRPr>
        </a:p>
      </dgm:t>
    </dgm:pt>
    <dgm:pt modelId="{E8F7593E-F88E-4653-AD84-21CF159FD11D}" type="parTrans" cxnId="{C7611647-7D3D-4803-A75C-0FFC5DD164DC}">
      <dgm:prSet/>
      <dgm:spPr/>
      <dgm:t>
        <a:bodyPr/>
        <a:lstStyle/>
        <a:p>
          <a:endParaRPr lang="it-IT"/>
        </a:p>
      </dgm:t>
    </dgm:pt>
    <dgm:pt modelId="{DB325301-40FE-4AAB-9214-85866D9FB765}" type="sibTrans" cxnId="{C7611647-7D3D-4803-A75C-0FFC5DD164DC}">
      <dgm:prSet/>
      <dgm:spPr/>
      <dgm:t>
        <a:bodyPr/>
        <a:lstStyle/>
        <a:p>
          <a:endParaRPr lang="it-IT"/>
        </a:p>
      </dgm:t>
    </dgm:pt>
    <dgm:pt modelId="{D3577834-CD69-4D2D-B33C-01633F2613B7}" type="pres">
      <dgm:prSet presAssocID="{285635F2-877B-4FA9-BF87-732C1618AD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9D1AC97-0482-4846-B931-B1AF7D700264}" type="pres">
      <dgm:prSet presAssocID="{8A4F06E1-E1C3-43C3-8D9A-A3C77CAEC0B5}" presName="node" presStyleLbl="node1" presStyleIdx="0" presStyleCnt="7" custScaleX="119649" custLinFactNeighborX="42840" custLinFactNeighborY="1133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1AF920-A016-4007-A59F-F5851ABCD114}" type="pres">
      <dgm:prSet presAssocID="{60AB96A3-F927-40DA-AEA2-B0EF11B0FC18}" presName="sibTrans" presStyleCnt="0"/>
      <dgm:spPr/>
    </dgm:pt>
    <dgm:pt modelId="{45B0A60E-0428-4886-9699-1D4C43524C4F}" type="pres">
      <dgm:prSet presAssocID="{3E8DBE86-D3F7-4C46-9DE0-04009037BB5E}" presName="node" presStyleLbl="node1" presStyleIdx="1" presStyleCnt="7" custScaleX="115786" custScaleY="125683" custLinFactX="-23946" custLinFactY="4996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A89EF3-67BE-4326-BFAA-E61D7052E538}" type="pres">
      <dgm:prSet presAssocID="{BD6532FF-0E37-4677-B433-A86ADC81E939}" presName="sibTrans" presStyleCnt="0"/>
      <dgm:spPr/>
    </dgm:pt>
    <dgm:pt modelId="{86EA4235-B715-4B9C-8E62-CBF8688EDB47}" type="pres">
      <dgm:prSet presAssocID="{9C8BA2A2-0A1D-4C17-AC73-5B9D8E987B1D}" presName="node" presStyleLbl="node1" presStyleIdx="2" presStyleCnt="7" custScaleX="164485" custScaleY="140740" custLinFactNeighborX="-56096" custLinFactNeighborY="1133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607336-611A-40FF-8533-D1EC911A292D}" type="pres">
      <dgm:prSet presAssocID="{04ABE422-F069-4751-90EE-D64CD7931FF6}" presName="sibTrans" presStyleCnt="0"/>
      <dgm:spPr/>
    </dgm:pt>
    <dgm:pt modelId="{5075F0DF-9438-4AAE-8A83-4092885D6E1F}" type="pres">
      <dgm:prSet presAssocID="{5D52B6CE-2A8A-4923-9D4F-7F2A8EBD099B}" presName="node" presStyleLbl="node1" presStyleIdx="3" presStyleCnt="7" custScaleY="165452" custLinFactX="100000" custLinFactNeighborX="196529" custLinFactNeighborY="1269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00E2D00-3BE0-48D9-86E4-129E24BA2274}" type="pres">
      <dgm:prSet presAssocID="{1D38C2CE-96EA-49E2-BB3C-C673AC3DDE62}" presName="sibTrans" presStyleCnt="0"/>
      <dgm:spPr/>
    </dgm:pt>
    <dgm:pt modelId="{9C1C1C05-8989-4EAB-B47C-DA11F7E12F03}" type="pres">
      <dgm:prSet presAssocID="{F44EBEFF-3B3B-44BC-A21D-CC32C4325CA0}" presName="node" presStyleLbl="node1" presStyleIdx="4" presStyleCnt="7" custScaleX="125711" custLinFactNeighborX="27663" custLinFactNeighborY="-137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CD23E9E-E743-496A-94AF-28442CE7A3B8}" type="pres">
      <dgm:prSet presAssocID="{DB325301-40FE-4AAB-9214-85866D9FB765}" presName="sibTrans" presStyleCnt="0"/>
      <dgm:spPr/>
    </dgm:pt>
    <dgm:pt modelId="{1DA70FAF-1880-40A7-9DF5-31044CE88756}" type="pres">
      <dgm:prSet presAssocID="{8C3AC657-ED79-4924-AC3F-00BEFB38DC8E}" presName="node" presStyleLbl="node1" presStyleIdx="5" presStyleCnt="7" custScaleX="150656" custScaleY="138016" custLinFactX="-8048" custLinFactY="37668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4190D8-6ABA-4F76-A06B-A5E74854604B}" type="pres">
      <dgm:prSet presAssocID="{EC34FD56-4698-4ED6-983D-4A42A5A9BAEB}" presName="sibTrans" presStyleCnt="0"/>
      <dgm:spPr/>
    </dgm:pt>
    <dgm:pt modelId="{DF3B5FE7-DA0B-4AFF-8193-6A90722E1D04}" type="pres">
      <dgm:prSet presAssocID="{C54F16E4-EEC2-4B9D-9C18-AAFE427002CD}" presName="node" presStyleLbl="node1" presStyleIdx="6" presStyleCnt="7" custScaleX="127172" custLinFactX="-40671" custLinFactNeighborX="-100000" custLinFactNeighborY="-3073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F3D5934-3588-4D0B-B312-98773329CB67}" type="presOf" srcId="{8C3AC657-ED79-4924-AC3F-00BEFB38DC8E}" destId="{1DA70FAF-1880-40A7-9DF5-31044CE88756}" srcOrd="0" destOrd="0" presId="urn:microsoft.com/office/officeart/2005/8/layout/default#3"/>
    <dgm:cxn modelId="{5E27D728-10B2-41EC-9A6D-51C36292C4D6}" type="presOf" srcId="{9C8BA2A2-0A1D-4C17-AC73-5B9D8E987B1D}" destId="{86EA4235-B715-4B9C-8E62-CBF8688EDB47}" srcOrd="0" destOrd="0" presId="urn:microsoft.com/office/officeart/2005/8/layout/default#3"/>
    <dgm:cxn modelId="{0A8C6114-F0F8-46E3-9C91-1563E435561F}" type="presOf" srcId="{C54F16E4-EEC2-4B9D-9C18-AAFE427002CD}" destId="{DF3B5FE7-DA0B-4AFF-8193-6A90722E1D04}" srcOrd="0" destOrd="0" presId="urn:microsoft.com/office/officeart/2005/8/layout/default#3"/>
    <dgm:cxn modelId="{ABBC41C5-BA0F-4A40-96FF-0E7162DF6026}" type="presOf" srcId="{8A4F06E1-E1C3-43C3-8D9A-A3C77CAEC0B5}" destId="{49D1AC97-0482-4846-B931-B1AF7D700264}" srcOrd="0" destOrd="0" presId="urn:microsoft.com/office/officeart/2005/8/layout/default#3"/>
    <dgm:cxn modelId="{AAF9D16C-61E6-4C2A-977A-718DBC06C44A}" type="presOf" srcId="{F44EBEFF-3B3B-44BC-A21D-CC32C4325CA0}" destId="{9C1C1C05-8989-4EAB-B47C-DA11F7E12F03}" srcOrd="0" destOrd="0" presId="urn:microsoft.com/office/officeart/2005/8/layout/default#3"/>
    <dgm:cxn modelId="{372398BF-7E1D-4116-B674-675B6CF98C72}" srcId="{285635F2-877B-4FA9-BF87-732C1618AD53}" destId="{9C8BA2A2-0A1D-4C17-AC73-5B9D8E987B1D}" srcOrd="2" destOrd="0" parTransId="{F3537927-88AC-4D9D-895F-00583E7C1A3A}" sibTransId="{04ABE422-F069-4751-90EE-D64CD7931FF6}"/>
    <dgm:cxn modelId="{461E4DE0-8119-43FC-B603-3196F13FD167}" srcId="{285635F2-877B-4FA9-BF87-732C1618AD53}" destId="{3E8DBE86-D3F7-4C46-9DE0-04009037BB5E}" srcOrd="1" destOrd="0" parTransId="{A0457DF4-714E-45CA-9EF9-C0488381E86B}" sibTransId="{BD6532FF-0E37-4677-B433-A86ADC81E939}"/>
    <dgm:cxn modelId="{017C36CC-2239-4418-933F-233B4414579D}" srcId="{285635F2-877B-4FA9-BF87-732C1618AD53}" destId="{5D52B6CE-2A8A-4923-9D4F-7F2A8EBD099B}" srcOrd="3" destOrd="0" parTransId="{502C4539-996D-4E5F-881C-13BBC2B5CF89}" sibTransId="{1D38C2CE-96EA-49E2-BB3C-C673AC3DDE62}"/>
    <dgm:cxn modelId="{C7611647-7D3D-4803-A75C-0FFC5DD164DC}" srcId="{285635F2-877B-4FA9-BF87-732C1618AD53}" destId="{F44EBEFF-3B3B-44BC-A21D-CC32C4325CA0}" srcOrd="4" destOrd="0" parTransId="{E8F7593E-F88E-4653-AD84-21CF159FD11D}" sibTransId="{DB325301-40FE-4AAB-9214-85866D9FB765}"/>
    <dgm:cxn modelId="{5A41D205-0165-4E09-909F-01EFA1112364}" type="presOf" srcId="{285635F2-877B-4FA9-BF87-732C1618AD53}" destId="{D3577834-CD69-4D2D-B33C-01633F2613B7}" srcOrd="0" destOrd="0" presId="urn:microsoft.com/office/officeart/2005/8/layout/default#3"/>
    <dgm:cxn modelId="{413BF319-5527-4089-BDE8-7B098FBF32B2}" srcId="{285635F2-877B-4FA9-BF87-732C1618AD53}" destId="{8C3AC657-ED79-4924-AC3F-00BEFB38DC8E}" srcOrd="5" destOrd="0" parTransId="{236EECCC-3F25-441B-8EEC-60102E9EBB4D}" sibTransId="{EC34FD56-4698-4ED6-983D-4A42A5A9BAEB}"/>
    <dgm:cxn modelId="{1F645C13-7023-4A65-95A4-025F3E16267A}" srcId="{285635F2-877B-4FA9-BF87-732C1618AD53}" destId="{C54F16E4-EEC2-4B9D-9C18-AAFE427002CD}" srcOrd="6" destOrd="0" parTransId="{4170AD4E-0BE6-4FFA-887E-E1F3C1A6E5E7}" sibTransId="{0E8BAD9E-DF56-40CC-838E-177B6B9BABBF}"/>
    <dgm:cxn modelId="{975807AB-3CCA-4B68-9D1B-93612A1DFEEA}" srcId="{285635F2-877B-4FA9-BF87-732C1618AD53}" destId="{8A4F06E1-E1C3-43C3-8D9A-A3C77CAEC0B5}" srcOrd="0" destOrd="0" parTransId="{14622839-824E-4C9F-BE5F-97D4169CC599}" sibTransId="{60AB96A3-F927-40DA-AEA2-B0EF11B0FC18}"/>
    <dgm:cxn modelId="{56E86781-CA73-4C03-A1AA-FCF7A2FCD353}" type="presOf" srcId="{3E8DBE86-D3F7-4C46-9DE0-04009037BB5E}" destId="{45B0A60E-0428-4886-9699-1D4C43524C4F}" srcOrd="0" destOrd="0" presId="urn:microsoft.com/office/officeart/2005/8/layout/default#3"/>
    <dgm:cxn modelId="{2154DBE7-A789-46E7-AB96-F737331C1DE7}" type="presOf" srcId="{5D52B6CE-2A8A-4923-9D4F-7F2A8EBD099B}" destId="{5075F0DF-9438-4AAE-8A83-4092885D6E1F}" srcOrd="0" destOrd="0" presId="urn:microsoft.com/office/officeart/2005/8/layout/default#3"/>
    <dgm:cxn modelId="{1115BBBE-EEA3-422C-B9E2-D68B16471A70}" type="presParOf" srcId="{D3577834-CD69-4D2D-B33C-01633F2613B7}" destId="{49D1AC97-0482-4846-B931-B1AF7D700264}" srcOrd="0" destOrd="0" presId="urn:microsoft.com/office/officeart/2005/8/layout/default#3"/>
    <dgm:cxn modelId="{8D1192C8-13E0-4357-A63B-3900D342C1DE}" type="presParOf" srcId="{D3577834-CD69-4D2D-B33C-01633F2613B7}" destId="{CE1AF920-A016-4007-A59F-F5851ABCD114}" srcOrd="1" destOrd="0" presId="urn:microsoft.com/office/officeart/2005/8/layout/default#3"/>
    <dgm:cxn modelId="{CA84B91A-7989-4C73-9D81-DE87F96BA51F}" type="presParOf" srcId="{D3577834-CD69-4D2D-B33C-01633F2613B7}" destId="{45B0A60E-0428-4886-9699-1D4C43524C4F}" srcOrd="2" destOrd="0" presId="urn:microsoft.com/office/officeart/2005/8/layout/default#3"/>
    <dgm:cxn modelId="{74D1B50D-CA85-486E-9060-7643D42B0109}" type="presParOf" srcId="{D3577834-CD69-4D2D-B33C-01633F2613B7}" destId="{0AA89EF3-67BE-4326-BFAA-E61D7052E538}" srcOrd="3" destOrd="0" presId="urn:microsoft.com/office/officeart/2005/8/layout/default#3"/>
    <dgm:cxn modelId="{80BC0A13-67C8-4921-9828-794A1CE6B173}" type="presParOf" srcId="{D3577834-CD69-4D2D-B33C-01633F2613B7}" destId="{86EA4235-B715-4B9C-8E62-CBF8688EDB47}" srcOrd="4" destOrd="0" presId="urn:microsoft.com/office/officeart/2005/8/layout/default#3"/>
    <dgm:cxn modelId="{641C0014-BE7D-4186-A102-341288FF72D5}" type="presParOf" srcId="{D3577834-CD69-4D2D-B33C-01633F2613B7}" destId="{AB607336-611A-40FF-8533-D1EC911A292D}" srcOrd="5" destOrd="0" presId="urn:microsoft.com/office/officeart/2005/8/layout/default#3"/>
    <dgm:cxn modelId="{040721D1-FA36-4DD3-B396-342058DD0215}" type="presParOf" srcId="{D3577834-CD69-4D2D-B33C-01633F2613B7}" destId="{5075F0DF-9438-4AAE-8A83-4092885D6E1F}" srcOrd="6" destOrd="0" presId="urn:microsoft.com/office/officeart/2005/8/layout/default#3"/>
    <dgm:cxn modelId="{0AAD656C-0CB0-4344-AD4A-71B3093EA6AC}" type="presParOf" srcId="{D3577834-CD69-4D2D-B33C-01633F2613B7}" destId="{500E2D00-3BE0-48D9-86E4-129E24BA2274}" srcOrd="7" destOrd="0" presId="urn:microsoft.com/office/officeart/2005/8/layout/default#3"/>
    <dgm:cxn modelId="{ED1F2376-E67E-407C-87A8-9A16C25E66D6}" type="presParOf" srcId="{D3577834-CD69-4D2D-B33C-01633F2613B7}" destId="{9C1C1C05-8989-4EAB-B47C-DA11F7E12F03}" srcOrd="8" destOrd="0" presId="urn:microsoft.com/office/officeart/2005/8/layout/default#3"/>
    <dgm:cxn modelId="{6668BDFB-A719-439B-9723-75EB92DE8105}" type="presParOf" srcId="{D3577834-CD69-4D2D-B33C-01633F2613B7}" destId="{1CD23E9E-E743-496A-94AF-28442CE7A3B8}" srcOrd="9" destOrd="0" presId="urn:microsoft.com/office/officeart/2005/8/layout/default#3"/>
    <dgm:cxn modelId="{C87992AA-5403-4E54-A2A3-D6A15EB0D094}" type="presParOf" srcId="{D3577834-CD69-4D2D-B33C-01633F2613B7}" destId="{1DA70FAF-1880-40A7-9DF5-31044CE88756}" srcOrd="10" destOrd="0" presId="urn:microsoft.com/office/officeart/2005/8/layout/default#3"/>
    <dgm:cxn modelId="{688D90A3-4094-4DC5-ADFD-9D74019F0410}" type="presParOf" srcId="{D3577834-CD69-4D2D-B33C-01633F2613B7}" destId="{704190D8-6ABA-4F76-A06B-A5E74854604B}" srcOrd="11" destOrd="0" presId="urn:microsoft.com/office/officeart/2005/8/layout/default#3"/>
    <dgm:cxn modelId="{F2E2FB43-1B5F-41E1-B682-2546CF62F5EA}" type="presParOf" srcId="{D3577834-CD69-4D2D-B33C-01633F2613B7}" destId="{DF3B5FE7-DA0B-4AFF-8193-6A90722E1D04}" srcOrd="1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1CBC0A-A168-4A0B-BCE0-8720E6530B80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281DE69-CB38-4AEA-9B9E-1F9BDB486EC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endParaRPr lang="it-IT" sz="1800" b="1" dirty="0"/>
        </a:p>
      </dgm:t>
    </dgm:pt>
    <dgm:pt modelId="{35997FD4-6E3C-4A91-8410-A2F166C0AC1C}" type="parTrans" cxnId="{A13CE857-1621-4790-AA79-84D1E10165AE}">
      <dgm:prSet/>
      <dgm:spPr/>
      <dgm:t>
        <a:bodyPr/>
        <a:lstStyle/>
        <a:p>
          <a:endParaRPr lang="it-IT"/>
        </a:p>
      </dgm:t>
    </dgm:pt>
    <dgm:pt modelId="{91049B4F-7C76-421B-A96B-BDA9FC97FEE4}" type="sibTrans" cxnId="{A13CE857-1621-4790-AA79-84D1E10165AE}">
      <dgm:prSet/>
      <dgm:spPr/>
      <dgm:t>
        <a:bodyPr/>
        <a:lstStyle/>
        <a:p>
          <a:endParaRPr lang="it-IT"/>
        </a:p>
      </dgm:t>
    </dgm:pt>
    <dgm:pt modelId="{0EA88644-BBE1-4E0E-A17C-7F4809B37C27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endParaRPr lang="it-IT" sz="2000" b="1" dirty="0"/>
        </a:p>
      </dgm:t>
    </dgm:pt>
    <dgm:pt modelId="{2AC28346-3D75-4054-800F-B14833377CA8}" type="parTrans" cxnId="{9CA62705-D316-46FB-BBA9-629B63B7ECC8}">
      <dgm:prSet/>
      <dgm:spPr/>
      <dgm:t>
        <a:bodyPr/>
        <a:lstStyle/>
        <a:p>
          <a:endParaRPr lang="it-IT"/>
        </a:p>
      </dgm:t>
    </dgm:pt>
    <dgm:pt modelId="{348201A3-63DB-4307-9367-22562A3B18A7}" type="sibTrans" cxnId="{9CA62705-D316-46FB-BBA9-629B63B7ECC8}">
      <dgm:prSet/>
      <dgm:spPr/>
      <dgm:t>
        <a:bodyPr/>
        <a:lstStyle/>
        <a:p>
          <a:endParaRPr lang="it-IT"/>
        </a:p>
      </dgm:t>
    </dgm:pt>
    <dgm:pt modelId="{4F12F9CC-990C-456B-9459-C6682D1252F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endParaRPr lang="it-IT" sz="1800" dirty="0"/>
        </a:p>
      </dgm:t>
    </dgm:pt>
    <dgm:pt modelId="{1E4281E6-7526-496E-97D5-EE79CEE4A38B}" type="parTrans" cxnId="{9A670FBC-2BFB-4DAA-8943-0D536EE72479}">
      <dgm:prSet/>
      <dgm:spPr/>
      <dgm:t>
        <a:bodyPr/>
        <a:lstStyle/>
        <a:p>
          <a:endParaRPr lang="it-IT"/>
        </a:p>
      </dgm:t>
    </dgm:pt>
    <dgm:pt modelId="{B73B9589-5EBF-42F2-9FCC-B08A97DC6843}" type="sibTrans" cxnId="{9A670FBC-2BFB-4DAA-8943-0D536EE72479}">
      <dgm:prSet/>
      <dgm:spPr/>
      <dgm:t>
        <a:bodyPr/>
        <a:lstStyle/>
        <a:p>
          <a:endParaRPr lang="it-IT"/>
        </a:p>
      </dgm:t>
    </dgm:pt>
    <dgm:pt modelId="{3A66AA09-C899-4324-B4A3-8F014BDA4D5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2000" b="1" dirty="0" smtClean="0"/>
            <a:t>Bisogna poi munirsi di CANNE </a:t>
          </a:r>
          <a:r>
            <a:rPr lang="it-IT" sz="2000" b="1" dirty="0" err="1" smtClean="0"/>
            <a:t>DI</a:t>
          </a:r>
          <a:r>
            <a:rPr lang="it-IT" sz="2000" b="1" dirty="0" smtClean="0"/>
            <a:t> BAMBÙ per delimitare le aiole</a:t>
          </a:r>
          <a:endParaRPr lang="it-IT" sz="2000" dirty="0"/>
        </a:p>
      </dgm:t>
    </dgm:pt>
    <dgm:pt modelId="{5A056284-F750-45B8-841E-34E384C47B2C}" type="parTrans" cxnId="{3364820D-074F-48C2-B159-1A52FCD2B6BC}">
      <dgm:prSet/>
      <dgm:spPr/>
      <dgm:t>
        <a:bodyPr/>
        <a:lstStyle/>
        <a:p>
          <a:endParaRPr lang="it-IT"/>
        </a:p>
      </dgm:t>
    </dgm:pt>
    <dgm:pt modelId="{FE400E77-A319-48A5-B20A-E48C5580898F}" type="sibTrans" cxnId="{3364820D-074F-48C2-B159-1A52FCD2B6BC}">
      <dgm:prSet/>
      <dgm:spPr/>
      <dgm:t>
        <a:bodyPr/>
        <a:lstStyle/>
        <a:p>
          <a:endParaRPr lang="it-IT"/>
        </a:p>
      </dgm:t>
    </dgm:pt>
    <dgm:pt modelId="{7BBC4579-41D9-4177-AE52-A7FFF539A27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2000" b="1" dirty="0" smtClean="0"/>
            <a:t>Infine bisogna avere </a:t>
          </a:r>
          <a:r>
            <a:rPr lang="it-IT" sz="2000" b="1" dirty="0" smtClean="0">
              <a:solidFill>
                <a:schemeClr val="tx1"/>
              </a:solidFill>
            </a:rPr>
            <a:t>ATTREZZI</a:t>
          </a:r>
          <a:r>
            <a:rPr lang="it-IT" sz="2000" b="1" dirty="0" smtClean="0"/>
            <a:t> adatti all’orticoltura e … tanta </a:t>
          </a:r>
          <a:r>
            <a:rPr lang="it-IT" sz="2000" b="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CURA</a:t>
          </a:r>
          <a:endParaRPr lang="it-IT" sz="2000" b="0" dirty="0"/>
        </a:p>
      </dgm:t>
    </dgm:pt>
    <dgm:pt modelId="{668D3F2E-F487-4449-AEB0-AD73E3D5E47F}" type="parTrans" cxnId="{DCF2FB01-F87D-403C-A112-1E21BB4F4B76}">
      <dgm:prSet/>
      <dgm:spPr/>
      <dgm:t>
        <a:bodyPr/>
        <a:lstStyle/>
        <a:p>
          <a:endParaRPr lang="it-IT"/>
        </a:p>
      </dgm:t>
    </dgm:pt>
    <dgm:pt modelId="{D2A69EAB-66C0-471D-8A38-B0D2F6D8A08C}" type="sibTrans" cxnId="{DCF2FB01-F87D-403C-A112-1E21BB4F4B76}">
      <dgm:prSet/>
      <dgm:spPr/>
      <dgm:t>
        <a:bodyPr/>
        <a:lstStyle/>
        <a:p>
          <a:endParaRPr lang="it-IT"/>
        </a:p>
      </dgm:t>
    </dgm:pt>
    <dgm:pt modelId="{4B88BD88-1E2B-4C42-9274-8BD59033627D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chemeClr val="tx1"/>
          </a:solidFill>
        </a:ln>
      </dgm:spPr>
      <dgm:t>
        <a:bodyPr/>
        <a:lstStyle/>
        <a:p>
          <a:r>
            <a:rPr lang="it-IT" b="1" dirty="0" smtClean="0"/>
            <a:t>E’ bene avere anche dei PALETTI di legno per le piante che, crescendo, vi si arrampicheranno (vite, pomodori)</a:t>
          </a:r>
          <a:endParaRPr lang="it-IT" b="1" dirty="0"/>
        </a:p>
      </dgm:t>
    </dgm:pt>
    <dgm:pt modelId="{E79091A9-CD0C-47EE-B334-8F06854116FB}" type="parTrans" cxnId="{5A48C492-4CDB-4253-A985-D6E55C98736B}">
      <dgm:prSet/>
      <dgm:spPr/>
      <dgm:t>
        <a:bodyPr/>
        <a:lstStyle/>
        <a:p>
          <a:endParaRPr lang="it-IT"/>
        </a:p>
      </dgm:t>
    </dgm:pt>
    <dgm:pt modelId="{13266ABF-E2CD-43F2-9D83-0A18D6B2A4FD}" type="sibTrans" cxnId="{5A48C492-4CDB-4253-A985-D6E55C98736B}">
      <dgm:prSet/>
      <dgm:spPr/>
      <dgm:t>
        <a:bodyPr/>
        <a:lstStyle/>
        <a:p>
          <a:endParaRPr lang="it-IT"/>
        </a:p>
      </dgm:t>
    </dgm:pt>
    <dgm:pt modelId="{66346ACC-A0B3-40C9-B90F-85F11DFC551E}" type="pres">
      <dgm:prSet presAssocID="{A41CBC0A-A168-4A0B-BCE0-8720E6530B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D62FB5E-83BB-4845-BC09-F4A66B3E44D1}" type="pres">
      <dgm:prSet presAssocID="{F281DE69-CB38-4AEA-9B9E-1F9BDB486EC6}" presName="node" presStyleLbl="node1" presStyleIdx="0" presStyleCnt="6" custScaleY="12442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9DEF9E5-203E-484B-8830-AB2D3BEB832C}" type="pres">
      <dgm:prSet presAssocID="{91049B4F-7C76-421B-A96B-BDA9FC97FEE4}" presName="sibTrans" presStyleCnt="0"/>
      <dgm:spPr/>
    </dgm:pt>
    <dgm:pt modelId="{E0C357CE-5EAC-4D05-82FD-35037F4EA05B}" type="pres">
      <dgm:prSet presAssocID="{0EA88644-BBE1-4E0E-A17C-7F4809B37C27}" presName="node" presStyleLbl="node1" presStyleIdx="1" presStyleCnt="6" custScaleY="12714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4220C5-8A2E-4EA8-AB5A-AF444DECD4EF}" type="pres">
      <dgm:prSet presAssocID="{348201A3-63DB-4307-9367-22562A3B18A7}" presName="sibTrans" presStyleCnt="0"/>
      <dgm:spPr/>
    </dgm:pt>
    <dgm:pt modelId="{37E2A8CC-9228-4CC5-BB0E-6066D2838011}" type="pres">
      <dgm:prSet presAssocID="{4F12F9CC-990C-456B-9459-C6682D1252FE}" presName="node" presStyleLbl="node1" presStyleIdx="2" presStyleCnt="6" custScaleY="127146" custLinFactNeighborX="-2641" custLinFactNeighborY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695A5E-82FE-47DF-8A77-4CC1DCC36A61}" type="pres">
      <dgm:prSet presAssocID="{B73B9589-5EBF-42F2-9FCC-B08A97DC6843}" presName="sibTrans" presStyleCnt="0"/>
      <dgm:spPr/>
    </dgm:pt>
    <dgm:pt modelId="{99A87ACB-CC02-44F2-B90A-B16FEBA0A6D0}" type="pres">
      <dgm:prSet presAssocID="{3A66AA09-C899-4324-B4A3-8F014BDA4D5F}" presName="node" presStyleLbl="node1" presStyleIdx="3" presStyleCnt="6" custAng="693430" custScaleY="127885" custLinFactNeighborX="3019" custLinFactNeighborY="-293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544631-E575-4A34-91FC-57F91391600B}" type="pres">
      <dgm:prSet presAssocID="{FE400E77-A319-48A5-B20A-E48C5580898F}" presName="sibTrans" presStyleCnt="0"/>
      <dgm:spPr/>
    </dgm:pt>
    <dgm:pt modelId="{E7E2FC7F-BF47-4154-9F33-4D7BB58A63C3}" type="pres">
      <dgm:prSet presAssocID="{4B88BD88-1E2B-4C42-9274-8BD59033627D}" presName="node" presStyleLbl="node1" presStyleIdx="4" presStyleCnt="6" custAng="21234659" custScaleY="12776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6DDD08-90C4-45E3-B5FE-26ACF673F829}" type="pres">
      <dgm:prSet presAssocID="{13266ABF-E2CD-43F2-9D83-0A18D6B2A4FD}" presName="sibTrans" presStyleCnt="0"/>
      <dgm:spPr/>
    </dgm:pt>
    <dgm:pt modelId="{9092A69C-88AD-4E22-A5EB-010A3336A850}" type="pres">
      <dgm:prSet presAssocID="{7BBC4579-41D9-4177-AE52-A7FFF539A27B}" presName="node" presStyleLbl="node1" presStyleIdx="5" presStyleCnt="6" custAng="781736" custScaleY="12366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41C264D-617F-4FFB-9F38-608145808AE8}" type="presOf" srcId="{3A66AA09-C899-4324-B4A3-8F014BDA4D5F}" destId="{99A87ACB-CC02-44F2-B90A-B16FEBA0A6D0}" srcOrd="0" destOrd="0" presId="urn:microsoft.com/office/officeart/2005/8/layout/default#2"/>
    <dgm:cxn modelId="{E7E4B738-28B5-457E-87EA-02B3A50848F6}" type="presOf" srcId="{4B88BD88-1E2B-4C42-9274-8BD59033627D}" destId="{E7E2FC7F-BF47-4154-9F33-4D7BB58A63C3}" srcOrd="0" destOrd="0" presId="urn:microsoft.com/office/officeart/2005/8/layout/default#2"/>
    <dgm:cxn modelId="{3364820D-074F-48C2-B159-1A52FCD2B6BC}" srcId="{A41CBC0A-A168-4A0B-BCE0-8720E6530B80}" destId="{3A66AA09-C899-4324-B4A3-8F014BDA4D5F}" srcOrd="3" destOrd="0" parTransId="{5A056284-F750-45B8-841E-34E384C47B2C}" sibTransId="{FE400E77-A319-48A5-B20A-E48C5580898F}"/>
    <dgm:cxn modelId="{5A48C492-4CDB-4253-A985-D6E55C98736B}" srcId="{A41CBC0A-A168-4A0B-BCE0-8720E6530B80}" destId="{4B88BD88-1E2B-4C42-9274-8BD59033627D}" srcOrd="4" destOrd="0" parTransId="{E79091A9-CD0C-47EE-B334-8F06854116FB}" sibTransId="{13266ABF-E2CD-43F2-9D83-0A18D6B2A4FD}"/>
    <dgm:cxn modelId="{7EDB9867-8EE8-4447-B9C7-D10519576C77}" type="presOf" srcId="{0EA88644-BBE1-4E0E-A17C-7F4809B37C27}" destId="{E0C357CE-5EAC-4D05-82FD-35037F4EA05B}" srcOrd="0" destOrd="0" presId="urn:microsoft.com/office/officeart/2005/8/layout/default#2"/>
    <dgm:cxn modelId="{D5721D47-6D3E-4D14-B913-10393E105B35}" type="presOf" srcId="{7BBC4579-41D9-4177-AE52-A7FFF539A27B}" destId="{9092A69C-88AD-4E22-A5EB-010A3336A850}" srcOrd="0" destOrd="0" presId="urn:microsoft.com/office/officeart/2005/8/layout/default#2"/>
    <dgm:cxn modelId="{78DB19C7-3CBB-4860-8A9D-8EDB0916631F}" type="presOf" srcId="{A41CBC0A-A168-4A0B-BCE0-8720E6530B80}" destId="{66346ACC-A0B3-40C9-B90F-85F11DFC551E}" srcOrd="0" destOrd="0" presId="urn:microsoft.com/office/officeart/2005/8/layout/default#2"/>
    <dgm:cxn modelId="{9A670FBC-2BFB-4DAA-8943-0D536EE72479}" srcId="{A41CBC0A-A168-4A0B-BCE0-8720E6530B80}" destId="{4F12F9CC-990C-456B-9459-C6682D1252FE}" srcOrd="2" destOrd="0" parTransId="{1E4281E6-7526-496E-97D5-EE79CEE4A38B}" sibTransId="{B73B9589-5EBF-42F2-9FCC-B08A97DC6843}"/>
    <dgm:cxn modelId="{9CA62705-D316-46FB-BBA9-629B63B7ECC8}" srcId="{A41CBC0A-A168-4A0B-BCE0-8720E6530B80}" destId="{0EA88644-BBE1-4E0E-A17C-7F4809B37C27}" srcOrd="1" destOrd="0" parTransId="{2AC28346-3D75-4054-800F-B14833377CA8}" sibTransId="{348201A3-63DB-4307-9367-22562A3B18A7}"/>
    <dgm:cxn modelId="{AB6C7A5F-5191-4EA1-BD45-46EBD09B1BDB}" type="presOf" srcId="{4F12F9CC-990C-456B-9459-C6682D1252FE}" destId="{37E2A8CC-9228-4CC5-BB0E-6066D2838011}" srcOrd="0" destOrd="0" presId="urn:microsoft.com/office/officeart/2005/8/layout/default#2"/>
    <dgm:cxn modelId="{A13CE857-1621-4790-AA79-84D1E10165AE}" srcId="{A41CBC0A-A168-4A0B-BCE0-8720E6530B80}" destId="{F281DE69-CB38-4AEA-9B9E-1F9BDB486EC6}" srcOrd="0" destOrd="0" parTransId="{35997FD4-6E3C-4A91-8410-A2F166C0AC1C}" sibTransId="{91049B4F-7C76-421B-A96B-BDA9FC97FEE4}"/>
    <dgm:cxn modelId="{D57D97A9-45D7-42AE-AABF-8C46ACA1D0D3}" type="presOf" srcId="{F281DE69-CB38-4AEA-9B9E-1F9BDB486EC6}" destId="{AD62FB5E-83BB-4845-BC09-F4A66B3E44D1}" srcOrd="0" destOrd="0" presId="urn:microsoft.com/office/officeart/2005/8/layout/default#2"/>
    <dgm:cxn modelId="{DCF2FB01-F87D-403C-A112-1E21BB4F4B76}" srcId="{A41CBC0A-A168-4A0B-BCE0-8720E6530B80}" destId="{7BBC4579-41D9-4177-AE52-A7FFF539A27B}" srcOrd="5" destOrd="0" parTransId="{668D3F2E-F487-4449-AEB0-AD73E3D5E47F}" sibTransId="{D2A69EAB-66C0-471D-8A38-B0D2F6D8A08C}"/>
    <dgm:cxn modelId="{BF77B772-C7CA-4645-8311-8531AA113B09}" type="presParOf" srcId="{66346ACC-A0B3-40C9-B90F-85F11DFC551E}" destId="{AD62FB5E-83BB-4845-BC09-F4A66B3E44D1}" srcOrd="0" destOrd="0" presId="urn:microsoft.com/office/officeart/2005/8/layout/default#2"/>
    <dgm:cxn modelId="{750555B1-56AE-459F-96B0-FB240FA1AB71}" type="presParOf" srcId="{66346ACC-A0B3-40C9-B90F-85F11DFC551E}" destId="{69DEF9E5-203E-484B-8830-AB2D3BEB832C}" srcOrd="1" destOrd="0" presId="urn:microsoft.com/office/officeart/2005/8/layout/default#2"/>
    <dgm:cxn modelId="{6AC2EC7B-F973-4BFB-9C00-3543717DAF10}" type="presParOf" srcId="{66346ACC-A0B3-40C9-B90F-85F11DFC551E}" destId="{E0C357CE-5EAC-4D05-82FD-35037F4EA05B}" srcOrd="2" destOrd="0" presId="urn:microsoft.com/office/officeart/2005/8/layout/default#2"/>
    <dgm:cxn modelId="{87299C4C-CCEB-4899-8B1A-8FF62ACCD244}" type="presParOf" srcId="{66346ACC-A0B3-40C9-B90F-85F11DFC551E}" destId="{514220C5-8A2E-4EA8-AB5A-AF444DECD4EF}" srcOrd="3" destOrd="0" presId="urn:microsoft.com/office/officeart/2005/8/layout/default#2"/>
    <dgm:cxn modelId="{78A78F55-08ED-414A-859C-11711B801BF2}" type="presParOf" srcId="{66346ACC-A0B3-40C9-B90F-85F11DFC551E}" destId="{37E2A8CC-9228-4CC5-BB0E-6066D2838011}" srcOrd="4" destOrd="0" presId="urn:microsoft.com/office/officeart/2005/8/layout/default#2"/>
    <dgm:cxn modelId="{FF1B4E78-3C60-44E2-B66B-47F984AE9819}" type="presParOf" srcId="{66346ACC-A0B3-40C9-B90F-85F11DFC551E}" destId="{99695A5E-82FE-47DF-8A77-4CC1DCC36A61}" srcOrd="5" destOrd="0" presId="urn:microsoft.com/office/officeart/2005/8/layout/default#2"/>
    <dgm:cxn modelId="{FB539D89-7A97-43DF-9151-55DFB744048C}" type="presParOf" srcId="{66346ACC-A0B3-40C9-B90F-85F11DFC551E}" destId="{99A87ACB-CC02-44F2-B90A-B16FEBA0A6D0}" srcOrd="6" destOrd="0" presId="urn:microsoft.com/office/officeart/2005/8/layout/default#2"/>
    <dgm:cxn modelId="{13D6A951-6428-4610-B1CE-E03056FE5EBA}" type="presParOf" srcId="{66346ACC-A0B3-40C9-B90F-85F11DFC551E}" destId="{C7544631-E575-4A34-91FC-57F91391600B}" srcOrd="7" destOrd="0" presId="urn:microsoft.com/office/officeart/2005/8/layout/default#2"/>
    <dgm:cxn modelId="{B10EAA3B-A120-4339-99F1-5236A3888676}" type="presParOf" srcId="{66346ACC-A0B3-40C9-B90F-85F11DFC551E}" destId="{E7E2FC7F-BF47-4154-9F33-4D7BB58A63C3}" srcOrd="8" destOrd="0" presId="urn:microsoft.com/office/officeart/2005/8/layout/default#2"/>
    <dgm:cxn modelId="{CB5B95C4-D79C-409D-883E-0DA6D6638770}" type="presParOf" srcId="{66346ACC-A0B3-40C9-B90F-85F11DFC551E}" destId="{C76DDD08-90C4-45E3-B5FE-26ACF673F829}" srcOrd="9" destOrd="0" presId="urn:microsoft.com/office/officeart/2005/8/layout/default#2"/>
    <dgm:cxn modelId="{C6F8C50D-161C-4495-B042-53819A7C9F9D}" type="presParOf" srcId="{66346ACC-A0B3-40C9-B90F-85F11DFC551E}" destId="{9092A69C-88AD-4E22-A5EB-010A3336A850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9AC640-7FEF-4EFF-A051-7FCCAF50134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D2FD09-5B53-47B7-9681-F43E125A2969}">
      <dgm:prSet phldrT="[Tes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t-IT" sz="1400" b="1" dirty="0" smtClean="0"/>
            <a:t>Il CONCIME NATURALE ha la capacità di modificare la struttura del terreno  arricchendolo di  MICROORGANISMI che facilitano la crescita delle specie vegetali</a:t>
          </a:r>
          <a:endParaRPr lang="it-IT" sz="1400" b="1" dirty="0"/>
        </a:p>
      </dgm:t>
    </dgm:pt>
    <dgm:pt modelId="{AC6329B1-6A6E-4CDA-ABF7-441AAD060FBC}" type="parTrans" cxnId="{B6F5D209-5F8D-4D43-94E7-8D8F7973A3C4}">
      <dgm:prSet/>
      <dgm:spPr/>
      <dgm:t>
        <a:bodyPr/>
        <a:lstStyle/>
        <a:p>
          <a:endParaRPr lang="it-IT"/>
        </a:p>
      </dgm:t>
    </dgm:pt>
    <dgm:pt modelId="{D98AF235-1342-4773-BA22-C1240CEAACA0}" type="sibTrans" cxnId="{B6F5D209-5F8D-4D43-94E7-8D8F7973A3C4}">
      <dgm:prSet/>
      <dgm:spPr/>
      <dgm:t>
        <a:bodyPr/>
        <a:lstStyle/>
        <a:p>
          <a:endParaRPr lang="it-IT"/>
        </a:p>
      </dgm:t>
    </dgm:pt>
    <dgm:pt modelId="{51877015-857B-4DF3-B12D-C32B71ACD59C}">
      <dgm:prSet phldrT="[Tes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it-IT" sz="1400" b="1" dirty="0" smtClean="0"/>
        </a:p>
        <a:p>
          <a:r>
            <a:rPr lang="it-IT" sz="1400" b="1" dirty="0" smtClean="0"/>
            <a:t>Il letame non va usato fresco. </a:t>
          </a:r>
        </a:p>
        <a:p>
          <a:r>
            <a:rPr lang="it-IT" sz="1400" b="1" dirty="0" smtClean="0"/>
            <a:t>Serve una lunga MATURAZIONE di almeno 6 o 8 mesi.</a:t>
          </a:r>
        </a:p>
        <a:p>
          <a:r>
            <a:rPr lang="it-IT" sz="1400" b="1" dirty="0" smtClean="0"/>
            <a:t>Si usa per la </a:t>
          </a:r>
          <a:r>
            <a:rPr lang="it-IT" sz="1400" b="1" i="0" dirty="0" smtClean="0"/>
            <a:t>preparazione del terreno prima della piantagione</a:t>
          </a:r>
          <a:endParaRPr lang="it-IT" sz="1400" b="1" dirty="0" smtClean="0"/>
        </a:p>
        <a:p>
          <a:endParaRPr lang="it-IT" sz="1100" dirty="0"/>
        </a:p>
      </dgm:t>
    </dgm:pt>
    <dgm:pt modelId="{14883255-9C79-42DF-9487-9D62317FAE0B}" type="parTrans" cxnId="{2EE3FC0B-290C-4F5A-A761-832D14DBE98D}">
      <dgm:prSet/>
      <dgm:spPr/>
      <dgm:t>
        <a:bodyPr/>
        <a:lstStyle/>
        <a:p>
          <a:endParaRPr lang="it-IT"/>
        </a:p>
      </dgm:t>
    </dgm:pt>
    <dgm:pt modelId="{F5554431-96F5-47F5-A099-64B8C1C8583C}" type="sibTrans" cxnId="{2EE3FC0B-290C-4F5A-A761-832D14DBE98D}">
      <dgm:prSet/>
      <dgm:spPr/>
      <dgm:t>
        <a:bodyPr/>
        <a:lstStyle/>
        <a:p>
          <a:endParaRPr lang="it-IT"/>
        </a:p>
      </dgm:t>
    </dgm:pt>
    <dgm:pt modelId="{8D8DA91E-3DB7-4E63-ADA3-A43D775FB7F5}">
      <dgm:prSet phldrT="[Testo]" phldr="1"/>
      <dgm:spPr/>
      <dgm:t>
        <a:bodyPr/>
        <a:lstStyle/>
        <a:p>
          <a:endParaRPr lang="it-IT" dirty="0"/>
        </a:p>
      </dgm:t>
    </dgm:pt>
    <dgm:pt modelId="{E47B38D6-F79D-46F0-9662-DE424DDA3287}" type="parTrans" cxnId="{D51C58ED-022F-464E-9012-E2E479F3A9D4}">
      <dgm:prSet/>
      <dgm:spPr/>
      <dgm:t>
        <a:bodyPr/>
        <a:lstStyle/>
        <a:p>
          <a:endParaRPr lang="it-IT"/>
        </a:p>
      </dgm:t>
    </dgm:pt>
    <dgm:pt modelId="{DAD85BF3-CEA0-4885-B73C-A8655ABEC8F0}" type="sibTrans" cxnId="{D51C58ED-022F-464E-9012-E2E479F3A9D4}">
      <dgm:prSet/>
      <dgm:spPr/>
      <dgm:t>
        <a:bodyPr/>
        <a:lstStyle/>
        <a:p>
          <a:endParaRPr lang="it-IT"/>
        </a:p>
      </dgm:t>
    </dgm:pt>
    <dgm:pt modelId="{BDBD1D95-F089-4B08-9FC3-D4084C3B2AF9}">
      <dgm:prSet/>
      <dgm:spPr/>
      <dgm:t>
        <a:bodyPr/>
        <a:lstStyle/>
        <a:p>
          <a:endParaRPr lang="it-IT" dirty="0"/>
        </a:p>
      </dgm:t>
    </dgm:pt>
    <dgm:pt modelId="{D9C5DF4D-2DD7-4E7D-B3DB-71192FF41209}" type="parTrans" cxnId="{7C995A51-9E68-45E8-89B2-7F1F94134548}">
      <dgm:prSet/>
      <dgm:spPr/>
      <dgm:t>
        <a:bodyPr/>
        <a:lstStyle/>
        <a:p>
          <a:endParaRPr lang="it-IT"/>
        </a:p>
      </dgm:t>
    </dgm:pt>
    <dgm:pt modelId="{8E49927C-0255-47E4-A38C-9728AA52B412}" type="sibTrans" cxnId="{7C995A51-9E68-45E8-89B2-7F1F94134548}">
      <dgm:prSet/>
      <dgm:spPr/>
      <dgm:t>
        <a:bodyPr/>
        <a:lstStyle/>
        <a:p>
          <a:endParaRPr lang="it-IT"/>
        </a:p>
      </dgm:t>
    </dgm:pt>
    <dgm:pt modelId="{CF5B3AF9-EE9D-4C4D-B134-697CBB975DC6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t-IT" b="1" dirty="0" smtClean="0"/>
            <a:t>Per</a:t>
          </a:r>
          <a:r>
            <a:rPr lang="it-IT" b="1" baseline="0" dirty="0" smtClean="0"/>
            <a:t> i terreni argillosi è  preferibile usare letame di cavallo  che contiene il doppio dei fertilizzanti rispetto al letame bovino</a:t>
          </a:r>
          <a:endParaRPr lang="it-IT" b="1" dirty="0"/>
        </a:p>
      </dgm:t>
    </dgm:pt>
    <dgm:pt modelId="{C2BDCACA-35D3-4F71-BA21-C850F134306D}" type="parTrans" cxnId="{F0AED857-D71A-4773-ACA5-0F8E795B6285}">
      <dgm:prSet/>
      <dgm:spPr/>
      <dgm:t>
        <a:bodyPr/>
        <a:lstStyle/>
        <a:p>
          <a:endParaRPr lang="it-IT"/>
        </a:p>
      </dgm:t>
    </dgm:pt>
    <dgm:pt modelId="{52DE1E20-1B01-40E7-AD75-CBF2610E757F}" type="sibTrans" cxnId="{F0AED857-D71A-4773-ACA5-0F8E795B6285}">
      <dgm:prSet/>
      <dgm:spPr/>
      <dgm:t>
        <a:bodyPr/>
        <a:lstStyle/>
        <a:p>
          <a:endParaRPr lang="it-IT"/>
        </a:p>
      </dgm:t>
    </dgm:pt>
    <dgm:pt modelId="{59F311EC-7D99-4023-A276-2F2C024DA007}">
      <dgm:prSet phldrT="[Tes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t-IT" sz="1400" b="1" dirty="0" smtClean="0"/>
            <a:t>Il LETAME,  il migliore fra i concimi naturali, è detto anche STALLATICO perché deriva dagli escrementi  di animale tolti dalle stalle </a:t>
          </a:r>
          <a:r>
            <a:rPr lang="it-IT" sz="1400" dirty="0" smtClean="0"/>
            <a:t> </a:t>
          </a:r>
          <a:endParaRPr lang="it-IT" sz="1600" b="1" dirty="0"/>
        </a:p>
      </dgm:t>
    </dgm:pt>
    <dgm:pt modelId="{82638819-FE8B-4B1B-924B-DD822F811B93}" type="parTrans" cxnId="{D30E7F9E-BCA2-42BE-A942-238A20253A68}">
      <dgm:prSet/>
      <dgm:spPr/>
      <dgm:t>
        <a:bodyPr/>
        <a:lstStyle/>
        <a:p>
          <a:endParaRPr lang="it-IT"/>
        </a:p>
      </dgm:t>
    </dgm:pt>
    <dgm:pt modelId="{19A83659-B4AE-42F9-937F-188DAE2FC413}" type="sibTrans" cxnId="{D30E7F9E-BCA2-42BE-A942-238A20253A68}">
      <dgm:prSet/>
      <dgm:spPr/>
      <dgm:t>
        <a:bodyPr/>
        <a:lstStyle/>
        <a:p>
          <a:endParaRPr lang="it-IT"/>
        </a:p>
      </dgm:t>
    </dgm:pt>
    <dgm:pt modelId="{F4AD497E-A208-460D-9022-6F229E421F98}" type="pres">
      <dgm:prSet presAssocID="{9B9AC640-7FEF-4EFF-A051-7FCCAF50134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D03B47C-4DDC-4FA8-9E1F-CC59C5F9D7DF}" type="pres">
      <dgm:prSet presAssocID="{9B9AC640-7FEF-4EFF-A051-7FCCAF501346}" presName="diamond" presStyleLbl="bgShp" presStyleIdx="0" presStyleCnt="1"/>
      <dgm:spPr/>
    </dgm:pt>
    <dgm:pt modelId="{4C7D90C5-EC54-460F-B7F9-DBF1F7E9051D}" type="pres">
      <dgm:prSet presAssocID="{9B9AC640-7FEF-4EFF-A051-7FCCAF501346}" presName="quad1" presStyleLbl="node1" presStyleIdx="0" presStyleCnt="4" custScaleX="122207" custScaleY="137934" custLinFactNeighborX="-13558" custLinFactNeighborY="-226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3826BC4-A72B-4A40-87A7-4867F992A0DC}" type="pres">
      <dgm:prSet presAssocID="{9B9AC640-7FEF-4EFF-A051-7FCCAF501346}" presName="quad2" presStyleLbl="node1" presStyleIdx="1" presStyleCnt="4" custScaleX="126779" custScaleY="137935" custLinFactNeighborX="8032" custLinFactNeighborY="-22678">
        <dgm:presLayoutVars>
          <dgm:chMax val="0"/>
          <dgm:chPref val="0"/>
          <dgm:bulletEnabled val="1"/>
        </dgm:presLayoutVars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it-IT"/>
        </a:p>
      </dgm:t>
    </dgm:pt>
    <dgm:pt modelId="{E5123458-351A-454E-ABF2-A0D39CF94051}" type="pres">
      <dgm:prSet presAssocID="{9B9AC640-7FEF-4EFF-A051-7FCCAF501346}" presName="quad3" presStyleLbl="node1" presStyleIdx="2" presStyleCnt="4" custScaleX="122109" custScaleY="127453" custLinFactNeighborX="-13607" custLinFactNeighborY="18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E5480C-C618-49D6-A2D8-82FDFB2B7624}" type="pres">
      <dgm:prSet presAssocID="{9B9AC640-7FEF-4EFF-A051-7FCCAF501346}" presName="quad4" presStyleLbl="node1" presStyleIdx="3" presStyleCnt="4" custScaleX="126779" custScaleY="126779" custLinFactNeighborX="8032" custLinFactNeighborY="182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51C58ED-022F-464E-9012-E2E479F3A9D4}" srcId="{9B9AC640-7FEF-4EFF-A051-7FCCAF501346}" destId="{8D8DA91E-3DB7-4E63-ADA3-A43D775FB7F5}" srcOrd="5" destOrd="0" parTransId="{E47B38D6-F79D-46F0-9662-DE424DDA3287}" sibTransId="{DAD85BF3-CEA0-4885-B73C-A8655ABEC8F0}"/>
    <dgm:cxn modelId="{D30E7F9E-BCA2-42BE-A942-238A20253A68}" srcId="{9B9AC640-7FEF-4EFF-A051-7FCCAF501346}" destId="{59F311EC-7D99-4023-A276-2F2C024DA007}" srcOrd="1" destOrd="0" parTransId="{82638819-FE8B-4B1B-924B-DD822F811B93}" sibTransId="{19A83659-B4AE-42F9-937F-188DAE2FC413}"/>
    <dgm:cxn modelId="{FB8BBCDE-7D51-4BAE-A3EE-DE4DC6093131}" type="presOf" srcId="{51877015-857B-4DF3-B12D-C32B71ACD59C}" destId="{E5123458-351A-454E-ABF2-A0D39CF94051}" srcOrd="0" destOrd="0" presId="urn:microsoft.com/office/officeart/2005/8/layout/matrix3"/>
    <dgm:cxn modelId="{F0AED857-D71A-4773-ACA5-0F8E795B6285}" srcId="{9B9AC640-7FEF-4EFF-A051-7FCCAF501346}" destId="{CF5B3AF9-EE9D-4C4D-B134-697CBB975DC6}" srcOrd="3" destOrd="0" parTransId="{C2BDCACA-35D3-4F71-BA21-C850F134306D}" sibTransId="{52DE1E20-1B01-40E7-AD75-CBF2610E757F}"/>
    <dgm:cxn modelId="{2EE3FC0B-290C-4F5A-A761-832D14DBE98D}" srcId="{9B9AC640-7FEF-4EFF-A051-7FCCAF501346}" destId="{51877015-857B-4DF3-B12D-C32B71ACD59C}" srcOrd="2" destOrd="0" parTransId="{14883255-9C79-42DF-9487-9D62317FAE0B}" sibTransId="{F5554431-96F5-47F5-A099-64B8C1C8583C}"/>
    <dgm:cxn modelId="{918BB85F-6226-47C3-A17D-C9D7114B8F12}" type="presOf" srcId="{09D2FD09-5B53-47B7-9681-F43E125A2969}" destId="{4C7D90C5-EC54-460F-B7F9-DBF1F7E9051D}" srcOrd="0" destOrd="0" presId="urn:microsoft.com/office/officeart/2005/8/layout/matrix3"/>
    <dgm:cxn modelId="{31301724-B49A-4A42-AE67-40AE16235D8D}" type="presOf" srcId="{9B9AC640-7FEF-4EFF-A051-7FCCAF501346}" destId="{F4AD497E-A208-460D-9022-6F229E421F98}" srcOrd="0" destOrd="0" presId="urn:microsoft.com/office/officeart/2005/8/layout/matrix3"/>
    <dgm:cxn modelId="{0FAF460B-393E-43F2-BCE0-57DCA247DC4A}" type="presOf" srcId="{59F311EC-7D99-4023-A276-2F2C024DA007}" destId="{03826BC4-A72B-4A40-87A7-4867F992A0DC}" srcOrd="0" destOrd="0" presId="urn:microsoft.com/office/officeart/2005/8/layout/matrix3"/>
    <dgm:cxn modelId="{7C995A51-9E68-45E8-89B2-7F1F94134548}" srcId="{9B9AC640-7FEF-4EFF-A051-7FCCAF501346}" destId="{BDBD1D95-F089-4B08-9FC3-D4084C3B2AF9}" srcOrd="4" destOrd="0" parTransId="{D9C5DF4D-2DD7-4E7D-B3DB-71192FF41209}" sibTransId="{8E49927C-0255-47E4-A38C-9728AA52B412}"/>
    <dgm:cxn modelId="{9DEA3B1B-10D3-4C64-98D6-8D6A8713446B}" type="presOf" srcId="{CF5B3AF9-EE9D-4C4D-B134-697CBB975DC6}" destId="{92E5480C-C618-49D6-A2D8-82FDFB2B7624}" srcOrd="0" destOrd="0" presId="urn:microsoft.com/office/officeart/2005/8/layout/matrix3"/>
    <dgm:cxn modelId="{B6F5D209-5F8D-4D43-94E7-8D8F7973A3C4}" srcId="{9B9AC640-7FEF-4EFF-A051-7FCCAF501346}" destId="{09D2FD09-5B53-47B7-9681-F43E125A2969}" srcOrd="0" destOrd="0" parTransId="{AC6329B1-6A6E-4CDA-ABF7-441AAD060FBC}" sibTransId="{D98AF235-1342-4773-BA22-C1240CEAACA0}"/>
    <dgm:cxn modelId="{DB232872-D34D-4A63-822A-2A2CA171898E}" type="presParOf" srcId="{F4AD497E-A208-460D-9022-6F229E421F98}" destId="{2D03B47C-4DDC-4FA8-9E1F-CC59C5F9D7DF}" srcOrd="0" destOrd="0" presId="urn:microsoft.com/office/officeart/2005/8/layout/matrix3"/>
    <dgm:cxn modelId="{6EFB2CE6-592F-4867-B300-C4BC7105A775}" type="presParOf" srcId="{F4AD497E-A208-460D-9022-6F229E421F98}" destId="{4C7D90C5-EC54-460F-B7F9-DBF1F7E9051D}" srcOrd="1" destOrd="0" presId="urn:microsoft.com/office/officeart/2005/8/layout/matrix3"/>
    <dgm:cxn modelId="{DDC859AB-E97E-4BC9-8A2E-0D3D4A323CC3}" type="presParOf" srcId="{F4AD497E-A208-460D-9022-6F229E421F98}" destId="{03826BC4-A72B-4A40-87A7-4867F992A0DC}" srcOrd="2" destOrd="0" presId="urn:microsoft.com/office/officeart/2005/8/layout/matrix3"/>
    <dgm:cxn modelId="{A52EFCF4-4DBB-42ED-B4C9-0092BA77B37E}" type="presParOf" srcId="{F4AD497E-A208-460D-9022-6F229E421F98}" destId="{E5123458-351A-454E-ABF2-A0D39CF94051}" srcOrd="3" destOrd="0" presId="urn:microsoft.com/office/officeart/2005/8/layout/matrix3"/>
    <dgm:cxn modelId="{0C96EF52-2A8C-4E46-8A92-4C63FB90E764}" type="presParOf" srcId="{F4AD497E-A208-460D-9022-6F229E421F98}" destId="{92E5480C-C618-49D6-A2D8-82FDFB2B762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7802DA-6DD8-4635-9443-DD33312686D7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78D3EF12-7EBF-4764-BC38-DF200891CF87}">
      <dgm:prSet phldrT="[Tes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BUCCE  </a:t>
          </a:r>
          <a:r>
            <a:rPr lang="it-IT" sz="1400" b="1" dirty="0" err="1" smtClean="0">
              <a:solidFill>
                <a:schemeClr val="tx1"/>
              </a:solidFill>
            </a:rPr>
            <a:t>DI</a:t>
          </a:r>
          <a:r>
            <a:rPr lang="it-IT" sz="1400" b="1" dirty="0" smtClean="0">
              <a:solidFill>
                <a:schemeClr val="tx1"/>
              </a:solidFill>
            </a:rPr>
            <a:t>  BANANA  </a:t>
          </a:r>
          <a:r>
            <a:rPr lang="it-IT" sz="1400" b="1" dirty="0" smtClean="0"/>
            <a:t>– Sono ricche di potassio e possono fornire alle piante un’integrazione importante. Per utilizzarle si possono tritare in pezzi minuscoli  e sistemarle ai piedi della pianta da concimare</a:t>
          </a:r>
          <a:r>
            <a:rPr lang="it-IT" sz="1600" dirty="0" smtClean="0"/>
            <a:t>.</a:t>
          </a:r>
          <a:endParaRPr lang="it-IT" sz="1600" dirty="0"/>
        </a:p>
      </dgm:t>
    </dgm:pt>
    <dgm:pt modelId="{C7418A4F-A188-4159-9A4B-E990FDC49332}" type="parTrans" cxnId="{7BE80C60-B81A-4F6F-81B8-4501F7DDEC11}">
      <dgm:prSet/>
      <dgm:spPr/>
      <dgm:t>
        <a:bodyPr/>
        <a:lstStyle/>
        <a:p>
          <a:endParaRPr lang="it-IT"/>
        </a:p>
      </dgm:t>
    </dgm:pt>
    <dgm:pt modelId="{CAFC0595-2192-466F-95FA-93C7CDB591E6}" type="sibTrans" cxnId="{7BE80C60-B81A-4F6F-81B8-4501F7DDEC11}">
      <dgm:prSet/>
      <dgm:spPr/>
      <dgm:t>
        <a:bodyPr/>
        <a:lstStyle/>
        <a:p>
          <a:endParaRPr lang="it-IT"/>
        </a:p>
      </dgm:t>
    </dgm:pt>
    <dgm:pt modelId="{69E88BB8-03DA-475B-B788-3FB6F4A8B378}">
      <dgm:prSet phldrT="[Tes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t-IT" sz="1600" b="1" dirty="0" smtClean="0">
              <a:solidFill>
                <a:schemeClr val="tx1"/>
              </a:solidFill>
            </a:rPr>
            <a:t>GUSCI D’ UOVO  </a:t>
          </a:r>
          <a:r>
            <a:rPr lang="it-IT" sz="1600" b="1" dirty="0" smtClean="0"/>
            <a:t>-  Non sono solo un ottimo fertilizzante ma anche un antiparassitario naturale. Per utilizzarli basta ridurli in pezzi e metterli ai piedi delle piante per favorirne la crescita.</a:t>
          </a:r>
          <a:endParaRPr lang="it-IT" sz="1600" b="1" dirty="0"/>
        </a:p>
      </dgm:t>
    </dgm:pt>
    <dgm:pt modelId="{AB946AEE-C460-4E88-ABE9-0FCCAADE962D}" type="parTrans" cxnId="{6C1FA920-069D-4625-8A79-47C489C927FB}">
      <dgm:prSet/>
      <dgm:spPr/>
      <dgm:t>
        <a:bodyPr/>
        <a:lstStyle/>
        <a:p>
          <a:endParaRPr lang="it-IT"/>
        </a:p>
      </dgm:t>
    </dgm:pt>
    <dgm:pt modelId="{731D7F8E-6580-4897-AFD9-C3D35805DD27}" type="sibTrans" cxnId="{6C1FA920-069D-4625-8A79-47C489C927FB}">
      <dgm:prSet/>
      <dgm:spPr/>
      <dgm:t>
        <a:bodyPr/>
        <a:lstStyle/>
        <a:p>
          <a:endParaRPr lang="it-IT"/>
        </a:p>
      </dgm:t>
    </dgm:pt>
    <dgm:pt modelId="{85AC83B1-AA7E-40AE-B07C-062B8872BC23}">
      <dgm:prSet phldrT="[Tes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FONDI </a:t>
          </a:r>
          <a:r>
            <a:rPr lang="it-IT" sz="1800" b="1" dirty="0" err="1" smtClean="0">
              <a:solidFill>
                <a:schemeClr val="tx1"/>
              </a:solidFill>
            </a:rPr>
            <a:t>DI</a:t>
          </a:r>
          <a:r>
            <a:rPr lang="it-IT" sz="1800" b="1" dirty="0" smtClean="0">
              <a:solidFill>
                <a:schemeClr val="tx1"/>
              </a:solidFill>
            </a:rPr>
            <a:t> CAFFE’</a:t>
          </a:r>
          <a:r>
            <a:rPr lang="it-IT" sz="1800" b="1" dirty="0" smtClean="0"/>
            <a:t>  - Possono essere usati come concime naturale grazie all’azoto e agli antiossidanti che contengono</a:t>
          </a:r>
          <a:endParaRPr lang="it-IT" sz="1800" b="1" dirty="0"/>
        </a:p>
      </dgm:t>
    </dgm:pt>
    <dgm:pt modelId="{D6FD5AB2-D11B-4B11-B2C8-41F1DE75D60D}" type="parTrans" cxnId="{6FE3F8E6-B7DF-4CFA-87A8-E425F90EAA67}">
      <dgm:prSet/>
      <dgm:spPr/>
      <dgm:t>
        <a:bodyPr/>
        <a:lstStyle/>
        <a:p>
          <a:endParaRPr lang="it-IT"/>
        </a:p>
      </dgm:t>
    </dgm:pt>
    <dgm:pt modelId="{8E1881AF-1765-42DD-9615-2764A8DC0323}" type="sibTrans" cxnId="{6FE3F8E6-B7DF-4CFA-87A8-E425F90EAA67}">
      <dgm:prSet/>
      <dgm:spPr/>
      <dgm:t>
        <a:bodyPr/>
        <a:lstStyle/>
        <a:p>
          <a:endParaRPr lang="it-IT"/>
        </a:p>
      </dgm:t>
    </dgm:pt>
    <dgm:pt modelId="{449081B3-8213-442D-B57C-1724CF1FFEB6}" type="pres">
      <dgm:prSet presAssocID="{367802DA-6DD8-4635-9443-DD33312686D7}" presName="linearFlow" presStyleCnt="0">
        <dgm:presLayoutVars>
          <dgm:dir/>
          <dgm:resizeHandles val="exact"/>
        </dgm:presLayoutVars>
      </dgm:prSet>
      <dgm:spPr/>
    </dgm:pt>
    <dgm:pt modelId="{53030DCC-061C-4B5D-BDCF-84B0E4AAB583}" type="pres">
      <dgm:prSet presAssocID="{78D3EF12-7EBF-4764-BC38-DF200891CF87}" presName="composite" presStyleCnt="0"/>
      <dgm:spPr/>
    </dgm:pt>
    <dgm:pt modelId="{3ECFD503-672F-40B8-9484-0AFDD4BFF2B7}" type="pres">
      <dgm:prSet presAssocID="{78D3EF12-7EBF-4764-BC38-DF200891CF87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57150">
          <a:solidFill>
            <a:srgbClr val="FF0000"/>
          </a:solidFill>
        </a:ln>
      </dgm:spPr>
    </dgm:pt>
    <dgm:pt modelId="{4E58DF92-D61D-421C-9009-51071363F3BA}" type="pres">
      <dgm:prSet presAssocID="{78D3EF12-7EBF-4764-BC38-DF200891CF87}" presName="txShp" presStyleLbl="node1" presStyleIdx="0" presStyleCnt="3" custScaleX="1067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B849F39-38EB-4A9C-A295-FFCD687760D9}" type="pres">
      <dgm:prSet presAssocID="{CAFC0595-2192-466F-95FA-93C7CDB591E6}" presName="spacing" presStyleCnt="0"/>
      <dgm:spPr/>
    </dgm:pt>
    <dgm:pt modelId="{88A45E28-B819-4316-93A6-027EF6ED6E33}" type="pres">
      <dgm:prSet presAssocID="{69E88BB8-03DA-475B-B788-3FB6F4A8B378}" presName="composite" presStyleCnt="0"/>
      <dgm:spPr/>
    </dgm:pt>
    <dgm:pt modelId="{C1BF04E9-8B93-4F38-880F-E6C066A2051C}" type="pres">
      <dgm:prSet presAssocID="{69E88BB8-03DA-475B-B788-3FB6F4A8B378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57150">
          <a:solidFill>
            <a:srgbClr val="FF0000"/>
          </a:solidFill>
        </a:ln>
      </dgm:spPr>
    </dgm:pt>
    <dgm:pt modelId="{B888C7B1-E4DF-497A-B60D-F1472516DFAC}" type="pres">
      <dgm:prSet presAssocID="{69E88BB8-03DA-475B-B788-3FB6F4A8B378}" presName="txShp" presStyleLbl="node1" presStyleIdx="1" presStyleCnt="3" custScaleX="11648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D2F9C68-9836-4DA4-B11F-DF8ECDB9ADD8}" type="pres">
      <dgm:prSet presAssocID="{731D7F8E-6580-4897-AFD9-C3D35805DD27}" presName="spacing" presStyleCnt="0"/>
      <dgm:spPr/>
    </dgm:pt>
    <dgm:pt modelId="{F81CDD58-F8F6-4143-AB27-1DA35D1BDF70}" type="pres">
      <dgm:prSet presAssocID="{85AC83B1-AA7E-40AE-B07C-062B8872BC23}" presName="composite" presStyleCnt="0"/>
      <dgm:spPr/>
    </dgm:pt>
    <dgm:pt modelId="{900ECA2B-04B9-4B12-AB75-E4888D0FEB84}" type="pres">
      <dgm:prSet presAssocID="{85AC83B1-AA7E-40AE-B07C-062B8872BC23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57150">
          <a:solidFill>
            <a:srgbClr val="FF0000"/>
          </a:solidFill>
        </a:ln>
      </dgm:spPr>
    </dgm:pt>
    <dgm:pt modelId="{627FA0F9-1B30-4F2D-835D-4A0EC242FDE5}" type="pres">
      <dgm:prSet presAssocID="{85AC83B1-AA7E-40AE-B07C-062B8872BC23}" presName="txShp" presStyleLbl="node1" presStyleIdx="2" presStyleCnt="3" custScaleX="1083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BE80C60-B81A-4F6F-81B8-4501F7DDEC11}" srcId="{367802DA-6DD8-4635-9443-DD33312686D7}" destId="{78D3EF12-7EBF-4764-BC38-DF200891CF87}" srcOrd="0" destOrd="0" parTransId="{C7418A4F-A188-4159-9A4B-E990FDC49332}" sibTransId="{CAFC0595-2192-466F-95FA-93C7CDB591E6}"/>
    <dgm:cxn modelId="{160CD9E7-8F26-4C9E-B1E1-23454207EFA6}" type="presOf" srcId="{69E88BB8-03DA-475B-B788-3FB6F4A8B378}" destId="{B888C7B1-E4DF-497A-B60D-F1472516DFAC}" srcOrd="0" destOrd="0" presId="urn:microsoft.com/office/officeart/2005/8/layout/vList3#1"/>
    <dgm:cxn modelId="{6C1FA920-069D-4625-8A79-47C489C927FB}" srcId="{367802DA-6DD8-4635-9443-DD33312686D7}" destId="{69E88BB8-03DA-475B-B788-3FB6F4A8B378}" srcOrd="1" destOrd="0" parTransId="{AB946AEE-C460-4E88-ABE9-0FCCAADE962D}" sibTransId="{731D7F8E-6580-4897-AFD9-C3D35805DD27}"/>
    <dgm:cxn modelId="{D86FB15D-D166-4E8B-9DD5-D587B1C02EBA}" type="presOf" srcId="{85AC83B1-AA7E-40AE-B07C-062B8872BC23}" destId="{627FA0F9-1B30-4F2D-835D-4A0EC242FDE5}" srcOrd="0" destOrd="0" presId="urn:microsoft.com/office/officeart/2005/8/layout/vList3#1"/>
    <dgm:cxn modelId="{742810DF-66B1-433E-B114-BDDAEC65CC00}" type="presOf" srcId="{78D3EF12-7EBF-4764-BC38-DF200891CF87}" destId="{4E58DF92-D61D-421C-9009-51071363F3BA}" srcOrd="0" destOrd="0" presId="urn:microsoft.com/office/officeart/2005/8/layout/vList3#1"/>
    <dgm:cxn modelId="{6FE3F8E6-B7DF-4CFA-87A8-E425F90EAA67}" srcId="{367802DA-6DD8-4635-9443-DD33312686D7}" destId="{85AC83B1-AA7E-40AE-B07C-062B8872BC23}" srcOrd="2" destOrd="0" parTransId="{D6FD5AB2-D11B-4B11-B2C8-41F1DE75D60D}" sibTransId="{8E1881AF-1765-42DD-9615-2764A8DC0323}"/>
    <dgm:cxn modelId="{DCF6F197-E5FF-4BC5-BA5C-DB50833BD904}" type="presOf" srcId="{367802DA-6DD8-4635-9443-DD33312686D7}" destId="{449081B3-8213-442D-B57C-1724CF1FFEB6}" srcOrd="0" destOrd="0" presId="urn:microsoft.com/office/officeart/2005/8/layout/vList3#1"/>
    <dgm:cxn modelId="{6066F017-2493-4A64-A996-43140F204CD0}" type="presParOf" srcId="{449081B3-8213-442D-B57C-1724CF1FFEB6}" destId="{53030DCC-061C-4B5D-BDCF-84B0E4AAB583}" srcOrd="0" destOrd="0" presId="urn:microsoft.com/office/officeart/2005/8/layout/vList3#1"/>
    <dgm:cxn modelId="{C053F087-67AB-47D5-8D82-17D71AC6D7B8}" type="presParOf" srcId="{53030DCC-061C-4B5D-BDCF-84B0E4AAB583}" destId="{3ECFD503-672F-40B8-9484-0AFDD4BFF2B7}" srcOrd="0" destOrd="0" presId="urn:microsoft.com/office/officeart/2005/8/layout/vList3#1"/>
    <dgm:cxn modelId="{53A418C7-CCAF-40C3-BFE8-CF1C976B530A}" type="presParOf" srcId="{53030DCC-061C-4B5D-BDCF-84B0E4AAB583}" destId="{4E58DF92-D61D-421C-9009-51071363F3BA}" srcOrd="1" destOrd="0" presId="urn:microsoft.com/office/officeart/2005/8/layout/vList3#1"/>
    <dgm:cxn modelId="{B3F81222-56CF-46E5-A14E-24BE7EB8A468}" type="presParOf" srcId="{449081B3-8213-442D-B57C-1724CF1FFEB6}" destId="{4B849F39-38EB-4A9C-A295-FFCD687760D9}" srcOrd="1" destOrd="0" presId="urn:microsoft.com/office/officeart/2005/8/layout/vList3#1"/>
    <dgm:cxn modelId="{AFFF25A3-4F0F-4D3D-AC5B-09DEF4D640E3}" type="presParOf" srcId="{449081B3-8213-442D-B57C-1724CF1FFEB6}" destId="{88A45E28-B819-4316-93A6-027EF6ED6E33}" srcOrd="2" destOrd="0" presId="urn:microsoft.com/office/officeart/2005/8/layout/vList3#1"/>
    <dgm:cxn modelId="{E2259F73-2016-4451-8835-B492FE44567B}" type="presParOf" srcId="{88A45E28-B819-4316-93A6-027EF6ED6E33}" destId="{C1BF04E9-8B93-4F38-880F-E6C066A2051C}" srcOrd="0" destOrd="0" presId="urn:microsoft.com/office/officeart/2005/8/layout/vList3#1"/>
    <dgm:cxn modelId="{23AF9AA8-239F-482D-85DA-511E45A8041B}" type="presParOf" srcId="{88A45E28-B819-4316-93A6-027EF6ED6E33}" destId="{B888C7B1-E4DF-497A-B60D-F1472516DFAC}" srcOrd="1" destOrd="0" presId="urn:microsoft.com/office/officeart/2005/8/layout/vList3#1"/>
    <dgm:cxn modelId="{8B8ED229-E47C-4F6C-8CCA-8D6E956FCC7A}" type="presParOf" srcId="{449081B3-8213-442D-B57C-1724CF1FFEB6}" destId="{AD2F9C68-9836-4DA4-B11F-DF8ECDB9ADD8}" srcOrd="3" destOrd="0" presId="urn:microsoft.com/office/officeart/2005/8/layout/vList3#1"/>
    <dgm:cxn modelId="{EC8B96C8-2120-42F6-B676-95E995A60C08}" type="presParOf" srcId="{449081B3-8213-442D-B57C-1724CF1FFEB6}" destId="{F81CDD58-F8F6-4143-AB27-1DA35D1BDF70}" srcOrd="4" destOrd="0" presId="urn:microsoft.com/office/officeart/2005/8/layout/vList3#1"/>
    <dgm:cxn modelId="{C88E0DCF-65A1-457E-89D7-F7ECCCE40DFC}" type="presParOf" srcId="{F81CDD58-F8F6-4143-AB27-1DA35D1BDF70}" destId="{900ECA2B-04B9-4B12-AB75-E4888D0FEB84}" srcOrd="0" destOrd="0" presId="urn:microsoft.com/office/officeart/2005/8/layout/vList3#1"/>
    <dgm:cxn modelId="{2A08B05C-CEBF-455D-B9E1-2A8C3D93DD2A}" type="presParOf" srcId="{F81CDD58-F8F6-4143-AB27-1DA35D1BDF70}" destId="{627FA0F9-1B30-4F2D-835D-4A0EC242FDE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968334-AC04-483D-9A2E-DC3533340901}" type="doc">
      <dgm:prSet loTypeId="urn:microsoft.com/office/officeart/2005/8/layout/hProcess10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7AD2402-A521-4040-A3F5-15C48FD6B08D}">
      <dgm:prSet phldrT="[Tes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r>
            <a:rPr lang="it-IT" sz="2400" b="1" dirty="0" smtClean="0"/>
            <a:t>È bene lavorare a mano per togliere le erbacce che succhiano acqua e nutrimento dal terreno, sottraendolo alle piante.</a:t>
          </a:r>
          <a:endParaRPr lang="it-IT" sz="2400" b="1" dirty="0"/>
        </a:p>
      </dgm:t>
    </dgm:pt>
    <dgm:pt modelId="{AF359EDB-EE65-44A1-91FF-DCD8FDF2D3DE}" type="parTrans" cxnId="{5C3C64F7-51D3-4B1A-AC3E-B78367B39A8C}">
      <dgm:prSet/>
      <dgm:spPr/>
      <dgm:t>
        <a:bodyPr/>
        <a:lstStyle/>
        <a:p>
          <a:endParaRPr lang="it-IT"/>
        </a:p>
      </dgm:t>
    </dgm:pt>
    <dgm:pt modelId="{95F01ABA-CF81-4D37-B92A-AFD667B5D294}" type="sibTrans" cxnId="{5C3C64F7-51D3-4B1A-AC3E-B78367B39A8C}">
      <dgm:prSet/>
      <dgm:spPr>
        <a:solidFill>
          <a:srgbClr val="FF0000"/>
        </a:solidFill>
      </dgm:spPr>
      <dgm:t>
        <a:bodyPr/>
        <a:lstStyle/>
        <a:p>
          <a:endParaRPr lang="it-IT" b="1" cap="none" spc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gm:t>
    </dgm:pt>
    <dgm:pt modelId="{CEC0AECB-48D5-42C1-9491-CF165552134D}">
      <dgm:prSet phldrT="[Tes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r>
            <a:rPr lang="it-IT" b="1" dirty="0" smtClean="0"/>
            <a:t>Un ottimo rimedio naturale contro le erbacce è il SALE : basta metterlo in piccole buche scavate vicino alle malerbe. </a:t>
          </a:r>
        </a:p>
        <a:p>
          <a:r>
            <a:rPr lang="it-IT" b="1" dirty="0" smtClean="0"/>
            <a:t>Oppure bisogna sciogliere del sale  in una soluzione di acqua e ACETO e spruzzare. Le erbacce  saranno eliminate in breve tempo!!</a:t>
          </a:r>
          <a:endParaRPr lang="it-IT" b="1" dirty="0"/>
        </a:p>
      </dgm:t>
    </dgm:pt>
    <dgm:pt modelId="{C34C2BAA-EF09-4F95-8B2B-D5C891E1FC2A}" type="parTrans" cxnId="{349FF5D6-B2ED-4129-AA62-55D27A81051F}">
      <dgm:prSet/>
      <dgm:spPr/>
      <dgm:t>
        <a:bodyPr/>
        <a:lstStyle/>
        <a:p>
          <a:endParaRPr lang="it-IT"/>
        </a:p>
      </dgm:t>
    </dgm:pt>
    <dgm:pt modelId="{AC16E8D1-0006-4371-8EEE-0403A35FF66F}" type="sibTrans" cxnId="{349FF5D6-B2ED-4129-AA62-55D27A81051F}">
      <dgm:prSet/>
      <dgm:spPr/>
      <dgm:t>
        <a:bodyPr/>
        <a:lstStyle/>
        <a:p>
          <a:endParaRPr lang="it-IT"/>
        </a:p>
      </dgm:t>
    </dgm:pt>
    <dgm:pt modelId="{DF5487AD-5993-4528-8F93-26416C9C0E4A}" type="pres">
      <dgm:prSet presAssocID="{AD968334-AC04-483D-9A2E-DC35333409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46FD588-BA51-44E6-A87E-0B59F01EA940}" type="pres">
      <dgm:prSet presAssocID="{E7AD2402-A521-4040-A3F5-15C48FD6B08D}" presName="composite" presStyleCnt="0"/>
      <dgm:spPr/>
    </dgm:pt>
    <dgm:pt modelId="{A058AFAF-2A7C-4B8B-B622-EE6E574E27A0}" type="pres">
      <dgm:prSet presAssocID="{E7AD2402-A521-4040-A3F5-15C48FD6B08D}" presName="imagSh" presStyleLbl="bgImgPlace1" presStyleIdx="0" presStyleCnt="2" custLinFactNeighborX="8113" custLinFactNeighborY="71799"/>
      <dgm:spPr/>
    </dgm:pt>
    <dgm:pt modelId="{187EC15C-AEB8-4CA9-B0E7-979716A9152D}" type="pres">
      <dgm:prSet presAssocID="{E7AD2402-A521-4040-A3F5-15C48FD6B08D}" presName="txNode" presStyleLbl="node1" presStyleIdx="0" presStyleCnt="2" custScaleX="101961" custLinFactNeighborX="-7724" custLinFactNeighborY="1106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BD7760-351E-496E-AA6C-BD257F2F23D1}" type="pres">
      <dgm:prSet presAssocID="{95F01ABA-CF81-4D37-B92A-AFD667B5D294}" presName="sibTrans" presStyleLbl="sibTrans2D1" presStyleIdx="0" presStyleCnt="1" custLinFactNeighborX="2608" custLinFactNeighborY="4774"/>
      <dgm:spPr/>
      <dgm:t>
        <a:bodyPr/>
        <a:lstStyle/>
        <a:p>
          <a:endParaRPr lang="it-IT"/>
        </a:p>
      </dgm:t>
    </dgm:pt>
    <dgm:pt modelId="{75C7F40C-6337-4B19-B28E-FB13A901111E}" type="pres">
      <dgm:prSet presAssocID="{95F01ABA-CF81-4D37-B92A-AFD667B5D294}" presName="connTx" presStyleLbl="sibTrans2D1" presStyleIdx="0" presStyleCnt="1"/>
      <dgm:spPr/>
      <dgm:t>
        <a:bodyPr/>
        <a:lstStyle/>
        <a:p>
          <a:endParaRPr lang="it-IT"/>
        </a:p>
      </dgm:t>
    </dgm:pt>
    <dgm:pt modelId="{0A0F6491-3CC5-4AE1-BE6D-9C58C2D3E034}" type="pres">
      <dgm:prSet presAssocID="{CEC0AECB-48D5-42C1-9491-CF165552134D}" presName="composite" presStyleCnt="0"/>
      <dgm:spPr/>
    </dgm:pt>
    <dgm:pt modelId="{CC562455-26E2-45FD-A1CE-B9875E3E3579}" type="pres">
      <dgm:prSet presAssocID="{CEC0AECB-48D5-42C1-9491-CF165552134D}" presName="imagSh" presStyleLbl="bgImgPlace1" presStyleIdx="1" presStyleCnt="2" custLinFactNeighborX="16495" custLinFactNeighborY="71827"/>
      <dgm:spPr/>
    </dgm:pt>
    <dgm:pt modelId="{3723496D-E1A2-4034-9746-E8FD3BF3003F}" type="pres">
      <dgm:prSet presAssocID="{CEC0AECB-48D5-42C1-9491-CF165552134D}" presName="txNode" presStyleLbl="node1" presStyleIdx="1" presStyleCnt="2" custLinFactNeighborX="-151" custLinFactNeighborY="1453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546C344-E1D3-48B4-B1BF-426DE3B91C46}" type="presOf" srcId="{E7AD2402-A521-4040-A3F5-15C48FD6B08D}" destId="{187EC15C-AEB8-4CA9-B0E7-979716A9152D}" srcOrd="0" destOrd="0" presId="urn:microsoft.com/office/officeart/2005/8/layout/hProcess10#1"/>
    <dgm:cxn modelId="{D80EB7CB-CCE3-4923-BD42-6855286BB4C2}" type="presOf" srcId="{95F01ABA-CF81-4D37-B92A-AFD667B5D294}" destId="{A2BD7760-351E-496E-AA6C-BD257F2F23D1}" srcOrd="0" destOrd="0" presId="urn:microsoft.com/office/officeart/2005/8/layout/hProcess10#1"/>
    <dgm:cxn modelId="{C026C16D-1ABA-43F9-BEA6-002E7FBB740F}" type="presOf" srcId="{95F01ABA-CF81-4D37-B92A-AFD667B5D294}" destId="{75C7F40C-6337-4B19-B28E-FB13A901111E}" srcOrd="1" destOrd="0" presId="urn:microsoft.com/office/officeart/2005/8/layout/hProcess10#1"/>
    <dgm:cxn modelId="{5C3C64F7-51D3-4B1A-AC3E-B78367B39A8C}" srcId="{AD968334-AC04-483D-9A2E-DC3533340901}" destId="{E7AD2402-A521-4040-A3F5-15C48FD6B08D}" srcOrd="0" destOrd="0" parTransId="{AF359EDB-EE65-44A1-91FF-DCD8FDF2D3DE}" sibTransId="{95F01ABA-CF81-4D37-B92A-AFD667B5D294}"/>
    <dgm:cxn modelId="{349FF5D6-B2ED-4129-AA62-55D27A81051F}" srcId="{AD968334-AC04-483D-9A2E-DC3533340901}" destId="{CEC0AECB-48D5-42C1-9491-CF165552134D}" srcOrd="1" destOrd="0" parTransId="{C34C2BAA-EF09-4F95-8B2B-D5C891E1FC2A}" sibTransId="{AC16E8D1-0006-4371-8EEE-0403A35FF66F}"/>
    <dgm:cxn modelId="{9D416C7F-1A67-4677-BC6A-86E668937582}" type="presOf" srcId="{AD968334-AC04-483D-9A2E-DC3533340901}" destId="{DF5487AD-5993-4528-8F93-26416C9C0E4A}" srcOrd="0" destOrd="0" presId="urn:microsoft.com/office/officeart/2005/8/layout/hProcess10#1"/>
    <dgm:cxn modelId="{0927F3B2-8D20-4C91-B968-6CFD921B8B6C}" type="presOf" srcId="{CEC0AECB-48D5-42C1-9491-CF165552134D}" destId="{3723496D-E1A2-4034-9746-E8FD3BF3003F}" srcOrd="0" destOrd="0" presId="urn:microsoft.com/office/officeart/2005/8/layout/hProcess10#1"/>
    <dgm:cxn modelId="{2B6D4887-4D61-4263-B0DC-04E3FAD05E48}" type="presParOf" srcId="{DF5487AD-5993-4528-8F93-26416C9C0E4A}" destId="{C46FD588-BA51-44E6-A87E-0B59F01EA940}" srcOrd="0" destOrd="0" presId="urn:microsoft.com/office/officeart/2005/8/layout/hProcess10#1"/>
    <dgm:cxn modelId="{F022AD35-1786-41AA-A87C-7515349D022C}" type="presParOf" srcId="{C46FD588-BA51-44E6-A87E-0B59F01EA940}" destId="{A058AFAF-2A7C-4B8B-B622-EE6E574E27A0}" srcOrd="0" destOrd="0" presId="urn:microsoft.com/office/officeart/2005/8/layout/hProcess10#1"/>
    <dgm:cxn modelId="{154C58AE-EB21-4E25-8D70-9A83C2858FE5}" type="presParOf" srcId="{C46FD588-BA51-44E6-A87E-0B59F01EA940}" destId="{187EC15C-AEB8-4CA9-B0E7-979716A9152D}" srcOrd="1" destOrd="0" presId="urn:microsoft.com/office/officeart/2005/8/layout/hProcess10#1"/>
    <dgm:cxn modelId="{5C858A33-EACF-49E4-904C-6C5506585ABC}" type="presParOf" srcId="{DF5487AD-5993-4528-8F93-26416C9C0E4A}" destId="{A2BD7760-351E-496E-AA6C-BD257F2F23D1}" srcOrd="1" destOrd="0" presId="urn:microsoft.com/office/officeart/2005/8/layout/hProcess10#1"/>
    <dgm:cxn modelId="{2C0FF75D-CD6F-4795-86B9-B36A5A111872}" type="presParOf" srcId="{A2BD7760-351E-496E-AA6C-BD257F2F23D1}" destId="{75C7F40C-6337-4B19-B28E-FB13A901111E}" srcOrd="0" destOrd="0" presId="urn:microsoft.com/office/officeart/2005/8/layout/hProcess10#1"/>
    <dgm:cxn modelId="{C97E0DE8-5EDA-4E5D-ACD2-D5748481E757}" type="presParOf" srcId="{DF5487AD-5993-4528-8F93-26416C9C0E4A}" destId="{0A0F6491-3CC5-4AE1-BE6D-9C58C2D3E034}" srcOrd="2" destOrd="0" presId="urn:microsoft.com/office/officeart/2005/8/layout/hProcess10#1"/>
    <dgm:cxn modelId="{F885B0BE-B6BF-435D-A00E-E4B8B7CA9374}" type="presParOf" srcId="{0A0F6491-3CC5-4AE1-BE6D-9C58C2D3E034}" destId="{CC562455-26E2-45FD-A1CE-B9875E3E3579}" srcOrd="0" destOrd="0" presId="urn:microsoft.com/office/officeart/2005/8/layout/hProcess10#1"/>
    <dgm:cxn modelId="{8E18856F-3182-4E4F-8EC1-99F0552A0546}" type="presParOf" srcId="{0A0F6491-3CC5-4AE1-BE6D-9C58C2D3E034}" destId="{3723496D-E1A2-4034-9746-E8FD3BF3003F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633416-BD5A-4DBF-AAE0-1137DB69530C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14DFFA46-B0DD-4CD1-9B15-0FB0D2FAC53B}">
      <dgm:prSet phldrT="[Testo]"/>
      <dgm:spPr>
        <a:solidFill>
          <a:srgbClr val="7030A0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b="1" dirty="0" smtClean="0">
              <a:solidFill>
                <a:sysClr val="windowText" lastClr="000000"/>
              </a:solidFill>
            </a:rPr>
            <a:t>AFIDI</a:t>
          </a:r>
        </a:p>
        <a:p>
          <a:r>
            <a:rPr lang="it-IT" b="1" dirty="0" smtClean="0">
              <a:solidFill>
                <a:sysClr val="windowText" lastClr="000000"/>
              </a:solidFill>
            </a:rPr>
            <a:t>si attaccano alle piante e ne succhiano la linfa vitale, portando gravi malattie</a:t>
          </a:r>
          <a:endParaRPr lang="it-IT" b="1" dirty="0">
            <a:solidFill>
              <a:sysClr val="windowText" lastClr="000000"/>
            </a:solidFill>
          </a:endParaRPr>
        </a:p>
      </dgm:t>
    </dgm:pt>
    <dgm:pt modelId="{970D5518-7837-4F8C-BBBE-53F68F4232E4}" type="parTrans" cxnId="{6A9997BD-B0EF-4548-9C89-E9BA711AB6CB}">
      <dgm:prSet/>
      <dgm:spPr/>
      <dgm:t>
        <a:bodyPr/>
        <a:lstStyle/>
        <a:p>
          <a:endParaRPr lang="it-IT"/>
        </a:p>
      </dgm:t>
    </dgm:pt>
    <dgm:pt modelId="{DF5F232A-0634-47CD-B4BA-D3BFA3B0F3C2}" type="sibTrans" cxnId="{6A9997BD-B0EF-4548-9C89-E9BA711AB6CB}">
      <dgm:prSet/>
      <dgm:spPr/>
      <dgm:t>
        <a:bodyPr/>
        <a:lstStyle/>
        <a:p>
          <a:endParaRPr lang="it-IT"/>
        </a:p>
      </dgm:t>
    </dgm:pt>
    <dgm:pt modelId="{2D484084-2275-43A4-BC84-542ED123E890}">
      <dgm:prSet phldrT="[Testo]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GRILLOTALPA</a:t>
          </a:r>
        </a:p>
        <a:p>
          <a:r>
            <a:rPr lang="it-IT" b="1" dirty="0" smtClean="0">
              <a:solidFill>
                <a:schemeClr val="tx1"/>
              </a:solidFill>
            </a:rPr>
            <a:t>scava gallerie alla ricerca di vermi ma  rovina radici e tuberi che trova sulla sua strada</a:t>
          </a:r>
        </a:p>
      </dgm:t>
    </dgm:pt>
    <dgm:pt modelId="{A2FD65B1-324D-408D-912C-CC5DE9404291}" type="parTrans" cxnId="{F00B3C54-FDAA-4E82-BE84-CBFB55181BF2}">
      <dgm:prSet/>
      <dgm:spPr/>
      <dgm:t>
        <a:bodyPr/>
        <a:lstStyle/>
        <a:p>
          <a:endParaRPr lang="it-IT"/>
        </a:p>
      </dgm:t>
    </dgm:pt>
    <dgm:pt modelId="{BCF51582-DAEE-4D1E-8568-18044636A584}" type="sibTrans" cxnId="{F00B3C54-FDAA-4E82-BE84-CBFB55181BF2}">
      <dgm:prSet/>
      <dgm:spPr/>
      <dgm:t>
        <a:bodyPr/>
        <a:lstStyle/>
        <a:p>
          <a:endParaRPr lang="it-IT"/>
        </a:p>
      </dgm:t>
    </dgm:pt>
    <dgm:pt modelId="{41584A40-3E51-4827-936E-A535C5F0AC65}">
      <dgm:prSet phldrT="[Testo]"/>
      <dgm:spPr>
        <a:solidFill>
          <a:srgbClr val="FF6600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MILLEPIEDI</a:t>
          </a:r>
        </a:p>
        <a:p>
          <a:r>
            <a:rPr lang="it-IT" b="1" dirty="0" smtClean="0">
              <a:solidFill>
                <a:schemeClr val="tx1"/>
              </a:solidFill>
            </a:rPr>
            <a:t>sono molto golosi di germogli freschi</a:t>
          </a:r>
          <a:endParaRPr lang="it-IT" b="1" dirty="0">
            <a:solidFill>
              <a:schemeClr val="tx1"/>
            </a:solidFill>
          </a:endParaRPr>
        </a:p>
      </dgm:t>
    </dgm:pt>
    <dgm:pt modelId="{608908B5-EB1A-4E2F-8592-A20B093ED4F8}" type="parTrans" cxnId="{83ED8181-96F8-4723-88ED-72482AE39697}">
      <dgm:prSet/>
      <dgm:spPr/>
      <dgm:t>
        <a:bodyPr/>
        <a:lstStyle/>
        <a:p>
          <a:endParaRPr lang="it-IT"/>
        </a:p>
      </dgm:t>
    </dgm:pt>
    <dgm:pt modelId="{95DDD37C-37CB-4C51-9CFA-619FA1BE1B56}" type="sibTrans" cxnId="{83ED8181-96F8-4723-88ED-72482AE39697}">
      <dgm:prSet/>
      <dgm:spPr/>
      <dgm:t>
        <a:bodyPr/>
        <a:lstStyle/>
        <a:p>
          <a:endParaRPr lang="it-IT"/>
        </a:p>
      </dgm:t>
    </dgm:pt>
    <dgm:pt modelId="{7A4547C9-5366-4B02-B510-7EA09967DC21}">
      <dgm:prSet/>
      <dgm:spPr>
        <a:solidFill>
          <a:srgbClr val="BF1168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DORIFORA</a:t>
          </a:r>
        </a:p>
        <a:p>
          <a:r>
            <a:rPr lang="it-IT" b="1" dirty="0" smtClean="0">
              <a:solidFill>
                <a:schemeClr val="tx1"/>
              </a:solidFill>
            </a:rPr>
            <a:t>devasta le foglie delle piante di patate</a:t>
          </a:r>
          <a:endParaRPr lang="it-IT" b="1" dirty="0">
            <a:solidFill>
              <a:schemeClr val="tx1"/>
            </a:solidFill>
          </a:endParaRPr>
        </a:p>
      </dgm:t>
    </dgm:pt>
    <dgm:pt modelId="{61094D8B-D9FB-42C4-9551-1FFF780C2561}" type="parTrans" cxnId="{77F1A85E-03D7-4CE3-9381-7269157DB0C9}">
      <dgm:prSet/>
      <dgm:spPr/>
      <dgm:t>
        <a:bodyPr/>
        <a:lstStyle/>
        <a:p>
          <a:endParaRPr lang="it-IT"/>
        </a:p>
      </dgm:t>
    </dgm:pt>
    <dgm:pt modelId="{3BFCB473-B9CE-4266-B2BD-6B95EDBDD486}" type="sibTrans" cxnId="{77F1A85E-03D7-4CE3-9381-7269157DB0C9}">
      <dgm:prSet/>
      <dgm:spPr/>
      <dgm:t>
        <a:bodyPr/>
        <a:lstStyle/>
        <a:p>
          <a:endParaRPr lang="it-IT"/>
        </a:p>
      </dgm:t>
    </dgm:pt>
    <dgm:pt modelId="{44E84A63-8037-46B8-970C-6C6E38920DFF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TOPI</a:t>
          </a:r>
        </a:p>
        <a:p>
          <a:r>
            <a:rPr lang="it-IT" b="1" dirty="0" smtClean="0">
              <a:solidFill>
                <a:schemeClr val="tx1"/>
              </a:solidFill>
            </a:rPr>
            <a:t>mangiano tutto quello che trovano nell’orto, ortaggi e semi</a:t>
          </a:r>
          <a:endParaRPr lang="it-IT" b="1" dirty="0">
            <a:solidFill>
              <a:schemeClr val="tx1"/>
            </a:solidFill>
          </a:endParaRPr>
        </a:p>
      </dgm:t>
    </dgm:pt>
    <dgm:pt modelId="{0438838D-2844-4D71-B2E6-912199E6FE63}" type="parTrans" cxnId="{3D7994E7-59CD-4051-8B48-0C7A558ED49C}">
      <dgm:prSet/>
      <dgm:spPr/>
      <dgm:t>
        <a:bodyPr/>
        <a:lstStyle/>
        <a:p>
          <a:endParaRPr lang="it-IT"/>
        </a:p>
      </dgm:t>
    </dgm:pt>
    <dgm:pt modelId="{FEC6F7B6-D499-42CE-9E8B-46CD9B77B1B9}" type="sibTrans" cxnId="{3D7994E7-59CD-4051-8B48-0C7A558ED49C}">
      <dgm:prSet/>
      <dgm:spPr/>
      <dgm:t>
        <a:bodyPr/>
        <a:lstStyle/>
        <a:p>
          <a:endParaRPr lang="it-IT"/>
        </a:p>
      </dgm:t>
    </dgm:pt>
    <dgm:pt modelId="{FE64D9CF-5174-487B-92B6-B9ED4CAD5D34}" type="pres">
      <dgm:prSet presAssocID="{0E633416-BD5A-4DBF-AAE0-1137DB69530C}" presName="Name0" presStyleCnt="0">
        <dgm:presLayoutVars>
          <dgm:dir/>
          <dgm:resizeHandles val="exact"/>
        </dgm:presLayoutVars>
      </dgm:prSet>
      <dgm:spPr/>
    </dgm:pt>
    <dgm:pt modelId="{2EE0E91F-309D-442F-A8EE-A4FD8F0240AF}" type="pres">
      <dgm:prSet presAssocID="{0E633416-BD5A-4DBF-AAE0-1137DB69530C}" presName="bkgdShp" presStyleLbl="alignAccFollowNode1" presStyleIdx="0" presStyleCnt="1"/>
      <dgm:spPr/>
    </dgm:pt>
    <dgm:pt modelId="{5A4CA99E-0029-4BD5-9894-B53446AC3B68}" type="pres">
      <dgm:prSet presAssocID="{0E633416-BD5A-4DBF-AAE0-1137DB69530C}" presName="linComp" presStyleCnt="0"/>
      <dgm:spPr/>
    </dgm:pt>
    <dgm:pt modelId="{69FC5523-B634-45D2-9A86-104EDF95FB73}" type="pres">
      <dgm:prSet presAssocID="{14DFFA46-B0DD-4CD1-9B15-0FB0D2FAC53B}" presName="compNode" presStyleCnt="0"/>
      <dgm:spPr/>
    </dgm:pt>
    <dgm:pt modelId="{DF922799-2CCA-48B0-A5FA-AE2B5481E5B9}" type="pres">
      <dgm:prSet presAssocID="{14DFFA46-B0DD-4CD1-9B15-0FB0D2FAC53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240FEA5-FD22-45CF-B8A6-F86A1050C65D}" type="pres">
      <dgm:prSet presAssocID="{14DFFA46-B0DD-4CD1-9B15-0FB0D2FAC53B}" presName="invisiNode" presStyleLbl="node1" presStyleIdx="0" presStyleCnt="5"/>
      <dgm:spPr/>
    </dgm:pt>
    <dgm:pt modelId="{A742A126-D4FB-4AC0-87C5-E13DF123C702}" type="pres">
      <dgm:prSet presAssocID="{14DFFA46-B0DD-4CD1-9B15-0FB0D2FAC53B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57150">
          <a:solidFill>
            <a:srgbClr val="FF0000"/>
          </a:solidFill>
        </a:ln>
      </dgm:spPr>
    </dgm:pt>
    <dgm:pt modelId="{C064EE94-2D07-4615-AEA3-050B2AB13997}" type="pres">
      <dgm:prSet presAssocID="{DF5F232A-0634-47CD-B4BA-D3BFA3B0F3C2}" presName="sibTrans" presStyleLbl="sibTrans2D1" presStyleIdx="0" presStyleCnt="0"/>
      <dgm:spPr/>
      <dgm:t>
        <a:bodyPr/>
        <a:lstStyle/>
        <a:p>
          <a:endParaRPr lang="it-IT"/>
        </a:p>
      </dgm:t>
    </dgm:pt>
    <dgm:pt modelId="{07C10FEB-C1C5-4471-B1D0-3A33AAB9A157}" type="pres">
      <dgm:prSet presAssocID="{7A4547C9-5366-4B02-B510-7EA09967DC21}" presName="compNode" presStyleCnt="0"/>
      <dgm:spPr/>
    </dgm:pt>
    <dgm:pt modelId="{BF76DB73-6555-43C3-A1B2-71F07D1A2CCD}" type="pres">
      <dgm:prSet presAssocID="{7A4547C9-5366-4B02-B510-7EA09967DC21}" presName="node" presStyleLbl="node1" presStyleIdx="1" presStyleCnt="5" custLinFactNeighborX="2313" custLinFactNeighborY="14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5774007-B5BD-404B-97B2-4DD23F3AC425}" type="pres">
      <dgm:prSet presAssocID="{7A4547C9-5366-4B02-B510-7EA09967DC21}" presName="invisiNode" presStyleLbl="node1" presStyleIdx="1" presStyleCnt="5"/>
      <dgm:spPr/>
    </dgm:pt>
    <dgm:pt modelId="{2A34C7AA-8F63-45BF-8219-FAD9BD5154A4}" type="pres">
      <dgm:prSet presAssocID="{7A4547C9-5366-4B02-B510-7EA09967DC21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FF0000"/>
          </a:solidFill>
        </a:ln>
      </dgm:spPr>
    </dgm:pt>
    <dgm:pt modelId="{17CAE929-E522-4531-8201-61CE7D7AEE67}" type="pres">
      <dgm:prSet presAssocID="{3BFCB473-B9CE-4266-B2BD-6B95EDBDD486}" presName="sibTrans" presStyleLbl="sibTrans2D1" presStyleIdx="0" presStyleCnt="0"/>
      <dgm:spPr/>
      <dgm:t>
        <a:bodyPr/>
        <a:lstStyle/>
        <a:p>
          <a:endParaRPr lang="it-IT"/>
        </a:p>
      </dgm:t>
    </dgm:pt>
    <dgm:pt modelId="{1609EEEC-4E79-468E-9B94-D8C14902B1F6}" type="pres">
      <dgm:prSet presAssocID="{2D484084-2275-43A4-BC84-542ED123E890}" presName="compNode" presStyleCnt="0"/>
      <dgm:spPr/>
    </dgm:pt>
    <dgm:pt modelId="{2946CD73-FB7C-42C3-99DC-15CC03F56238}" type="pres">
      <dgm:prSet presAssocID="{2D484084-2275-43A4-BC84-542ED123E89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BD1D34-FC18-43C5-95B3-D7BC46065CB0}" type="pres">
      <dgm:prSet presAssocID="{2D484084-2275-43A4-BC84-542ED123E890}" presName="invisiNode" presStyleLbl="node1" presStyleIdx="2" presStyleCnt="5"/>
      <dgm:spPr/>
    </dgm:pt>
    <dgm:pt modelId="{29BA32F8-0C5F-4CD5-BFFF-6A269AF3C011}" type="pres">
      <dgm:prSet presAssocID="{2D484084-2275-43A4-BC84-542ED123E890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FF0000"/>
          </a:solidFill>
        </a:ln>
      </dgm:spPr>
    </dgm:pt>
    <dgm:pt modelId="{16101F86-D03B-4F4F-A4EE-6076593A71A0}" type="pres">
      <dgm:prSet presAssocID="{BCF51582-DAEE-4D1E-8568-18044636A584}" presName="sibTrans" presStyleLbl="sibTrans2D1" presStyleIdx="0" presStyleCnt="0"/>
      <dgm:spPr/>
      <dgm:t>
        <a:bodyPr/>
        <a:lstStyle/>
        <a:p>
          <a:endParaRPr lang="it-IT"/>
        </a:p>
      </dgm:t>
    </dgm:pt>
    <dgm:pt modelId="{549FA056-871B-4555-8864-D8DFB1CD2354}" type="pres">
      <dgm:prSet presAssocID="{41584A40-3E51-4827-936E-A535C5F0AC65}" presName="compNode" presStyleCnt="0"/>
      <dgm:spPr/>
    </dgm:pt>
    <dgm:pt modelId="{47F2C312-166C-4A19-B2E0-276C0C3C34FF}" type="pres">
      <dgm:prSet presAssocID="{41584A40-3E51-4827-936E-A535C5F0AC6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BACA7F-27A2-451E-9394-649C94323B46}" type="pres">
      <dgm:prSet presAssocID="{41584A40-3E51-4827-936E-A535C5F0AC65}" presName="invisiNode" presStyleLbl="node1" presStyleIdx="3" presStyleCnt="5"/>
      <dgm:spPr/>
    </dgm:pt>
    <dgm:pt modelId="{25D35F56-617C-4A6B-B081-8DAB89A23A67}" type="pres">
      <dgm:prSet presAssocID="{41584A40-3E51-4827-936E-A535C5F0AC65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rgbClr val="FF0000"/>
          </a:solidFill>
        </a:ln>
      </dgm:spPr>
    </dgm:pt>
    <dgm:pt modelId="{BCC3519E-F569-42A8-899F-3D117638576A}" type="pres">
      <dgm:prSet presAssocID="{95DDD37C-37CB-4C51-9CFA-619FA1BE1B56}" presName="sibTrans" presStyleLbl="sibTrans2D1" presStyleIdx="0" presStyleCnt="0"/>
      <dgm:spPr/>
      <dgm:t>
        <a:bodyPr/>
        <a:lstStyle/>
        <a:p>
          <a:endParaRPr lang="it-IT"/>
        </a:p>
      </dgm:t>
    </dgm:pt>
    <dgm:pt modelId="{7ADAFC9E-D583-46FB-9CB4-84462FB0D440}" type="pres">
      <dgm:prSet presAssocID="{44E84A63-8037-46B8-970C-6C6E38920DFF}" presName="compNode" presStyleCnt="0"/>
      <dgm:spPr/>
    </dgm:pt>
    <dgm:pt modelId="{679B3C5C-92DF-4122-A641-D525E2795375}" type="pres">
      <dgm:prSet presAssocID="{44E84A63-8037-46B8-970C-6C6E38920DFF}" presName="node" presStyleLbl="node1" presStyleIdx="4" presStyleCnt="5" custScaleX="99605" custLinFactNeighborX="-3525" custLinFactNeighborY="14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4B26D15-AE71-4BF5-96C2-6A752DC7B580}" type="pres">
      <dgm:prSet presAssocID="{44E84A63-8037-46B8-970C-6C6E38920DFF}" presName="invisiNode" presStyleLbl="node1" presStyleIdx="4" presStyleCnt="5"/>
      <dgm:spPr/>
    </dgm:pt>
    <dgm:pt modelId="{5F770325-FCB0-4EE9-A9F0-2B153256C2D4}" type="pres">
      <dgm:prSet presAssocID="{44E84A63-8037-46B8-970C-6C6E38920DFF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38100">
          <a:solidFill>
            <a:srgbClr val="FF0000"/>
          </a:solidFill>
        </a:ln>
      </dgm:spPr>
    </dgm:pt>
  </dgm:ptLst>
  <dgm:cxnLst>
    <dgm:cxn modelId="{F00B3C54-FDAA-4E82-BE84-CBFB55181BF2}" srcId="{0E633416-BD5A-4DBF-AAE0-1137DB69530C}" destId="{2D484084-2275-43A4-BC84-542ED123E890}" srcOrd="2" destOrd="0" parTransId="{A2FD65B1-324D-408D-912C-CC5DE9404291}" sibTransId="{BCF51582-DAEE-4D1E-8568-18044636A584}"/>
    <dgm:cxn modelId="{610A2A02-01B6-492B-B503-317EFD59519B}" type="presOf" srcId="{0E633416-BD5A-4DBF-AAE0-1137DB69530C}" destId="{FE64D9CF-5174-487B-92B6-B9ED4CAD5D34}" srcOrd="0" destOrd="0" presId="urn:microsoft.com/office/officeart/2005/8/layout/pList2#1"/>
    <dgm:cxn modelId="{6A9997BD-B0EF-4548-9C89-E9BA711AB6CB}" srcId="{0E633416-BD5A-4DBF-AAE0-1137DB69530C}" destId="{14DFFA46-B0DD-4CD1-9B15-0FB0D2FAC53B}" srcOrd="0" destOrd="0" parTransId="{970D5518-7837-4F8C-BBBE-53F68F4232E4}" sibTransId="{DF5F232A-0634-47CD-B4BA-D3BFA3B0F3C2}"/>
    <dgm:cxn modelId="{1AB174E5-6458-4EA3-BC92-1F34D880EBED}" type="presOf" srcId="{14DFFA46-B0DD-4CD1-9B15-0FB0D2FAC53B}" destId="{DF922799-2CCA-48B0-A5FA-AE2B5481E5B9}" srcOrd="0" destOrd="0" presId="urn:microsoft.com/office/officeart/2005/8/layout/pList2#1"/>
    <dgm:cxn modelId="{BE966DCD-B138-4993-A2D1-57F5D823DECE}" type="presOf" srcId="{BCF51582-DAEE-4D1E-8568-18044636A584}" destId="{16101F86-D03B-4F4F-A4EE-6076593A71A0}" srcOrd="0" destOrd="0" presId="urn:microsoft.com/office/officeart/2005/8/layout/pList2#1"/>
    <dgm:cxn modelId="{77F1A85E-03D7-4CE3-9381-7269157DB0C9}" srcId="{0E633416-BD5A-4DBF-AAE0-1137DB69530C}" destId="{7A4547C9-5366-4B02-B510-7EA09967DC21}" srcOrd="1" destOrd="0" parTransId="{61094D8B-D9FB-42C4-9551-1FFF780C2561}" sibTransId="{3BFCB473-B9CE-4266-B2BD-6B95EDBDD486}"/>
    <dgm:cxn modelId="{525E3BC7-52C4-45C0-B828-EE7AA9C3EB33}" type="presOf" srcId="{2D484084-2275-43A4-BC84-542ED123E890}" destId="{2946CD73-FB7C-42C3-99DC-15CC03F56238}" srcOrd="0" destOrd="0" presId="urn:microsoft.com/office/officeart/2005/8/layout/pList2#1"/>
    <dgm:cxn modelId="{72F21DB9-661F-4A81-9BC3-1059AFECFDEC}" type="presOf" srcId="{DF5F232A-0634-47CD-B4BA-D3BFA3B0F3C2}" destId="{C064EE94-2D07-4615-AEA3-050B2AB13997}" srcOrd="0" destOrd="0" presId="urn:microsoft.com/office/officeart/2005/8/layout/pList2#1"/>
    <dgm:cxn modelId="{724F482B-2EEF-43E4-B4A2-49EBF362E179}" type="presOf" srcId="{7A4547C9-5366-4B02-B510-7EA09967DC21}" destId="{BF76DB73-6555-43C3-A1B2-71F07D1A2CCD}" srcOrd="0" destOrd="0" presId="urn:microsoft.com/office/officeart/2005/8/layout/pList2#1"/>
    <dgm:cxn modelId="{4E0BA90E-0FB6-4E3B-A03F-27D26A1E33DA}" type="presOf" srcId="{95DDD37C-37CB-4C51-9CFA-619FA1BE1B56}" destId="{BCC3519E-F569-42A8-899F-3D117638576A}" srcOrd="0" destOrd="0" presId="urn:microsoft.com/office/officeart/2005/8/layout/pList2#1"/>
    <dgm:cxn modelId="{3D7994E7-59CD-4051-8B48-0C7A558ED49C}" srcId="{0E633416-BD5A-4DBF-AAE0-1137DB69530C}" destId="{44E84A63-8037-46B8-970C-6C6E38920DFF}" srcOrd="4" destOrd="0" parTransId="{0438838D-2844-4D71-B2E6-912199E6FE63}" sibTransId="{FEC6F7B6-D499-42CE-9E8B-46CD9B77B1B9}"/>
    <dgm:cxn modelId="{94030301-FD3F-4744-A593-C8B88D9E7EF5}" type="presOf" srcId="{41584A40-3E51-4827-936E-A535C5F0AC65}" destId="{47F2C312-166C-4A19-B2E0-276C0C3C34FF}" srcOrd="0" destOrd="0" presId="urn:microsoft.com/office/officeart/2005/8/layout/pList2#1"/>
    <dgm:cxn modelId="{4DAD4C2D-5E33-4C84-8023-A6C24FA7DF85}" type="presOf" srcId="{44E84A63-8037-46B8-970C-6C6E38920DFF}" destId="{679B3C5C-92DF-4122-A641-D525E2795375}" srcOrd="0" destOrd="0" presId="urn:microsoft.com/office/officeart/2005/8/layout/pList2#1"/>
    <dgm:cxn modelId="{0029F271-CDB1-4ADA-BC1A-2C81DCF346E6}" type="presOf" srcId="{3BFCB473-B9CE-4266-B2BD-6B95EDBDD486}" destId="{17CAE929-E522-4531-8201-61CE7D7AEE67}" srcOrd="0" destOrd="0" presId="urn:microsoft.com/office/officeart/2005/8/layout/pList2#1"/>
    <dgm:cxn modelId="{83ED8181-96F8-4723-88ED-72482AE39697}" srcId="{0E633416-BD5A-4DBF-AAE0-1137DB69530C}" destId="{41584A40-3E51-4827-936E-A535C5F0AC65}" srcOrd="3" destOrd="0" parTransId="{608908B5-EB1A-4E2F-8592-A20B093ED4F8}" sibTransId="{95DDD37C-37CB-4C51-9CFA-619FA1BE1B56}"/>
    <dgm:cxn modelId="{D7304CE5-F093-47D2-A9B8-152DD6002067}" type="presParOf" srcId="{FE64D9CF-5174-487B-92B6-B9ED4CAD5D34}" destId="{2EE0E91F-309D-442F-A8EE-A4FD8F0240AF}" srcOrd="0" destOrd="0" presId="urn:microsoft.com/office/officeart/2005/8/layout/pList2#1"/>
    <dgm:cxn modelId="{EDB369B9-58D3-43D7-B4A9-33642BA61CC0}" type="presParOf" srcId="{FE64D9CF-5174-487B-92B6-B9ED4CAD5D34}" destId="{5A4CA99E-0029-4BD5-9894-B53446AC3B68}" srcOrd="1" destOrd="0" presId="urn:microsoft.com/office/officeart/2005/8/layout/pList2#1"/>
    <dgm:cxn modelId="{85AB659A-CF2D-47C5-9855-7BFD2DF099F7}" type="presParOf" srcId="{5A4CA99E-0029-4BD5-9894-B53446AC3B68}" destId="{69FC5523-B634-45D2-9A86-104EDF95FB73}" srcOrd="0" destOrd="0" presId="urn:microsoft.com/office/officeart/2005/8/layout/pList2#1"/>
    <dgm:cxn modelId="{6B70427C-6140-4045-B614-523688790592}" type="presParOf" srcId="{69FC5523-B634-45D2-9A86-104EDF95FB73}" destId="{DF922799-2CCA-48B0-A5FA-AE2B5481E5B9}" srcOrd="0" destOrd="0" presId="urn:microsoft.com/office/officeart/2005/8/layout/pList2#1"/>
    <dgm:cxn modelId="{C534B488-07BD-4292-A7C9-E4760CB3EF9B}" type="presParOf" srcId="{69FC5523-B634-45D2-9A86-104EDF95FB73}" destId="{1240FEA5-FD22-45CF-B8A6-F86A1050C65D}" srcOrd="1" destOrd="0" presId="urn:microsoft.com/office/officeart/2005/8/layout/pList2#1"/>
    <dgm:cxn modelId="{9A988CD1-8957-4B47-BD67-1EACFF8430C4}" type="presParOf" srcId="{69FC5523-B634-45D2-9A86-104EDF95FB73}" destId="{A742A126-D4FB-4AC0-87C5-E13DF123C702}" srcOrd="2" destOrd="0" presId="urn:microsoft.com/office/officeart/2005/8/layout/pList2#1"/>
    <dgm:cxn modelId="{817FE473-4791-436E-9213-232BB18214B5}" type="presParOf" srcId="{5A4CA99E-0029-4BD5-9894-B53446AC3B68}" destId="{C064EE94-2D07-4615-AEA3-050B2AB13997}" srcOrd="1" destOrd="0" presId="urn:microsoft.com/office/officeart/2005/8/layout/pList2#1"/>
    <dgm:cxn modelId="{E85992EE-67E8-470C-983D-429205E36C43}" type="presParOf" srcId="{5A4CA99E-0029-4BD5-9894-B53446AC3B68}" destId="{07C10FEB-C1C5-4471-B1D0-3A33AAB9A157}" srcOrd="2" destOrd="0" presId="urn:microsoft.com/office/officeart/2005/8/layout/pList2#1"/>
    <dgm:cxn modelId="{AD227917-C55C-46F8-BB49-814ADF97019B}" type="presParOf" srcId="{07C10FEB-C1C5-4471-B1D0-3A33AAB9A157}" destId="{BF76DB73-6555-43C3-A1B2-71F07D1A2CCD}" srcOrd="0" destOrd="0" presId="urn:microsoft.com/office/officeart/2005/8/layout/pList2#1"/>
    <dgm:cxn modelId="{70408CDE-2F6A-480B-A7AA-3C05C93CB34C}" type="presParOf" srcId="{07C10FEB-C1C5-4471-B1D0-3A33AAB9A157}" destId="{E5774007-B5BD-404B-97B2-4DD23F3AC425}" srcOrd="1" destOrd="0" presId="urn:microsoft.com/office/officeart/2005/8/layout/pList2#1"/>
    <dgm:cxn modelId="{39E06061-63EE-4F81-BFF7-9B3E1230A466}" type="presParOf" srcId="{07C10FEB-C1C5-4471-B1D0-3A33AAB9A157}" destId="{2A34C7AA-8F63-45BF-8219-FAD9BD5154A4}" srcOrd="2" destOrd="0" presId="urn:microsoft.com/office/officeart/2005/8/layout/pList2#1"/>
    <dgm:cxn modelId="{6C241196-1CB0-463F-9B03-C49709BCAD40}" type="presParOf" srcId="{5A4CA99E-0029-4BD5-9894-B53446AC3B68}" destId="{17CAE929-E522-4531-8201-61CE7D7AEE67}" srcOrd="3" destOrd="0" presId="urn:microsoft.com/office/officeart/2005/8/layout/pList2#1"/>
    <dgm:cxn modelId="{A37C139B-7088-43C4-8589-E8B7DFFD8918}" type="presParOf" srcId="{5A4CA99E-0029-4BD5-9894-B53446AC3B68}" destId="{1609EEEC-4E79-468E-9B94-D8C14902B1F6}" srcOrd="4" destOrd="0" presId="urn:microsoft.com/office/officeart/2005/8/layout/pList2#1"/>
    <dgm:cxn modelId="{EB796815-2795-4A14-82FD-9E0F63BDDBB5}" type="presParOf" srcId="{1609EEEC-4E79-468E-9B94-D8C14902B1F6}" destId="{2946CD73-FB7C-42C3-99DC-15CC03F56238}" srcOrd="0" destOrd="0" presId="urn:microsoft.com/office/officeart/2005/8/layout/pList2#1"/>
    <dgm:cxn modelId="{9149DA30-613F-45F4-A0B3-947C796400EA}" type="presParOf" srcId="{1609EEEC-4E79-468E-9B94-D8C14902B1F6}" destId="{2DBD1D34-FC18-43C5-95B3-D7BC46065CB0}" srcOrd="1" destOrd="0" presId="urn:microsoft.com/office/officeart/2005/8/layout/pList2#1"/>
    <dgm:cxn modelId="{767DFB1D-0BCA-4453-9866-C74596A34CFC}" type="presParOf" srcId="{1609EEEC-4E79-468E-9B94-D8C14902B1F6}" destId="{29BA32F8-0C5F-4CD5-BFFF-6A269AF3C011}" srcOrd="2" destOrd="0" presId="urn:microsoft.com/office/officeart/2005/8/layout/pList2#1"/>
    <dgm:cxn modelId="{D4642C89-573E-4013-A0A8-16ECFC741868}" type="presParOf" srcId="{5A4CA99E-0029-4BD5-9894-B53446AC3B68}" destId="{16101F86-D03B-4F4F-A4EE-6076593A71A0}" srcOrd="5" destOrd="0" presId="urn:microsoft.com/office/officeart/2005/8/layout/pList2#1"/>
    <dgm:cxn modelId="{95CCD138-79C5-4F47-82EF-3F86BC039096}" type="presParOf" srcId="{5A4CA99E-0029-4BD5-9894-B53446AC3B68}" destId="{549FA056-871B-4555-8864-D8DFB1CD2354}" srcOrd="6" destOrd="0" presId="urn:microsoft.com/office/officeart/2005/8/layout/pList2#1"/>
    <dgm:cxn modelId="{BDE791C9-FCE1-4C3F-AB7B-699CB45E9EC5}" type="presParOf" srcId="{549FA056-871B-4555-8864-D8DFB1CD2354}" destId="{47F2C312-166C-4A19-B2E0-276C0C3C34FF}" srcOrd="0" destOrd="0" presId="urn:microsoft.com/office/officeart/2005/8/layout/pList2#1"/>
    <dgm:cxn modelId="{01A99D44-D441-4E6E-A5EB-9F1BDFF009A0}" type="presParOf" srcId="{549FA056-871B-4555-8864-D8DFB1CD2354}" destId="{A2BACA7F-27A2-451E-9394-649C94323B46}" srcOrd="1" destOrd="0" presId="urn:microsoft.com/office/officeart/2005/8/layout/pList2#1"/>
    <dgm:cxn modelId="{28615340-DCE5-4369-AAB6-2534BC9909A0}" type="presParOf" srcId="{549FA056-871B-4555-8864-D8DFB1CD2354}" destId="{25D35F56-617C-4A6B-B081-8DAB89A23A67}" srcOrd="2" destOrd="0" presId="urn:microsoft.com/office/officeart/2005/8/layout/pList2#1"/>
    <dgm:cxn modelId="{E0897359-3240-48CC-B527-9DDB5CBFC059}" type="presParOf" srcId="{5A4CA99E-0029-4BD5-9894-B53446AC3B68}" destId="{BCC3519E-F569-42A8-899F-3D117638576A}" srcOrd="7" destOrd="0" presId="urn:microsoft.com/office/officeart/2005/8/layout/pList2#1"/>
    <dgm:cxn modelId="{A3C6E518-8245-4238-A1EC-57B064E1A71B}" type="presParOf" srcId="{5A4CA99E-0029-4BD5-9894-B53446AC3B68}" destId="{7ADAFC9E-D583-46FB-9CB4-84462FB0D440}" srcOrd="8" destOrd="0" presId="urn:microsoft.com/office/officeart/2005/8/layout/pList2#1"/>
    <dgm:cxn modelId="{7A1BE3B8-D8F3-437D-BFF0-4D1C38214F0E}" type="presParOf" srcId="{7ADAFC9E-D583-46FB-9CB4-84462FB0D440}" destId="{679B3C5C-92DF-4122-A641-D525E2795375}" srcOrd="0" destOrd="0" presId="urn:microsoft.com/office/officeart/2005/8/layout/pList2#1"/>
    <dgm:cxn modelId="{73188338-AF44-437F-B1E6-1C96FB1CFB23}" type="presParOf" srcId="{7ADAFC9E-D583-46FB-9CB4-84462FB0D440}" destId="{84B26D15-AE71-4BF5-96C2-6A752DC7B580}" srcOrd="1" destOrd="0" presId="urn:microsoft.com/office/officeart/2005/8/layout/pList2#1"/>
    <dgm:cxn modelId="{AFCA70D7-E52C-43EC-A986-01E492957C9C}" type="presParOf" srcId="{7ADAFC9E-D583-46FB-9CB4-84462FB0D440}" destId="{5F770325-FCB0-4EE9-A9F0-2B153256C2D4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5CA2FB-91D7-481E-BDE1-F366DC041EF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0137E88-2FAF-4E64-A149-9C1B1E8DBB11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1600" b="1" dirty="0" smtClean="0">
              <a:ln>
                <a:noFill/>
              </a:ln>
              <a:solidFill>
                <a:schemeClr val="tx1"/>
              </a:solidFill>
            </a:rPr>
            <a:t>Per eliminare i primi parassiti sulle piante basta usare un getto d’acqua oppure ricorrere al latte o all’olio di semi</a:t>
          </a:r>
          <a:r>
            <a:rPr lang="it-IT" sz="1200" b="1" dirty="0" smtClean="0">
              <a:ln>
                <a:noFill/>
              </a:ln>
              <a:solidFill>
                <a:schemeClr val="tx1"/>
              </a:solidFill>
            </a:rPr>
            <a:t>.</a:t>
          </a:r>
          <a:endParaRPr lang="it-IT" sz="1200" b="1" dirty="0">
            <a:ln>
              <a:noFill/>
            </a:ln>
            <a:solidFill>
              <a:schemeClr val="tx1"/>
            </a:solidFill>
          </a:endParaRPr>
        </a:p>
      </dgm:t>
    </dgm:pt>
    <dgm:pt modelId="{4DEC55E6-0942-4BEF-B144-55F78D20DA97}" type="parTrans" cxnId="{C6E5639C-5B01-4B6F-ACEC-078AED26E6F8}">
      <dgm:prSet/>
      <dgm:spPr/>
      <dgm:t>
        <a:bodyPr/>
        <a:lstStyle/>
        <a:p>
          <a:endParaRPr lang="it-IT"/>
        </a:p>
      </dgm:t>
    </dgm:pt>
    <dgm:pt modelId="{E33CFB37-099E-4A2D-9104-A061A2842558}" type="sibTrans" cxnId="{C6E5639C-5B01-4B6F-ACEC-078AED26E6F8}">
      <dgm:prSet/>
      <dgm:spPr/>
      <dgm:t>
        <a:bodyPr/>
        <a:lstStyle/>
        <a:p>
          <a:endParaRPr lang="it-IT"/>
        </a:p>
      </dgm:t>
    </dgm:pt>
    <dgm:pt modelId="{E448C9B6-352F-42B6-A22B-B5D350CC9866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1800" b="1" dirty="0" smtClean="0">
              <a:solidFill>
                <a:schemeClr val="tx1"/>
              </a:solidFill>
            </a:rPr>
            <a:t>Meglio ancora è pulire a mano le foglie dalle uova degli insetti e toglierli</a:t>
          </a:r>
          <a:endParaRPr lang="it-IT" sz="1800" dirty="0">
            <a:solidFill>
              <a:schemeClr val="tx1"/>
            </a:solidFill>
          </a:endParaRPr>
        </a:p>
      </dgm:t>
    </dgm:pt>
    <dgm:pt modelId="{BDB2653A-5E75-4C96-9504-640C193EB4E5}" type="parTrans" cxnId="{274A7078-D6AF-4B6B-9A25-672935C91659}">
      <dgm:prSet/>
      <dgm:spPr/>
      <dgm:t>
        <a:bodyPr/>
        <a:lstStyle/>
        <a:p>
          <a:endParaRPr lang="it-IT"/>
        </a:p>
      </dgm:t>
    </dgm:pt>
    <dgm:pt modelId="{8143DC3D-D6C2-4ED8-8437-EF16AF6E9D82}" type="sibTrans" cxnId="{274A7078-D6AF-4B6B-9A25-672935C91659}">
      <dgm:prSet/>
      <dgm:spPr/>
      <dgm:t>
        <a:bodyPr/>
        <a:lstStyle/>
        <a:p>
          <a:endParaRPr lang="it-IT"/>
        </a:p>
      </dgm:t>
    </dgm:pt>
    <dgm:pt modelId="{53372350-4642-430D-8002-30CC68343208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1800" b="1" dirty="0" smtClean="0">
              <a:solidFill>
                <a:schemeClr val="tx1"/>
              </a:solidFill>
            </a:rPr>
            <a:t>Il terreno va tenuto pulito, per cui è fondamentale rimuovere erbacce e foglie secche </a:t>
          </a:r>
          <a:endParaRPr lang="it-IT" sz="1800" dirty="0"/>
        </a:p>
      </dgm:t>
    </dgm:pt>
    <dgm:pt modelId="{5AF584A2-ABDC-49A6-A1D9-52D5D0714B7D}" type="parTrans" cxnId="{19AB3C67-03F9-4C14-BB7E-BE61068F990B}">
      <dgm:prSet/>
      <dgm:spPr/>
      <dgm:t>
        <a:bodyPr/>
        <a:lstStyle/>
        <a:p>
          <a:endParaRPr lang="it-IT"/>
        </a:p>
      </dgm:t>
    </dgm:pt>
    <dgm:pt modelId="{0A251D14-B8DE-44F8-BEBD-5C7A334C5E0A}" type="sibTrans" cxnId="{19AB3C67-03F9-4C14-BB7E-BE61068F990B}">
      <dgm:prSet/>
      <dgm:spPr/>
      <dgm:t>
        <a:bodyPr/>
        <a:lstStyle/>
        <a:p>
          <a:endParaRPr lang="it-IT"/>
        </a:p>
      </dgm:t>
    </dgm:pt>
    <dgm:pt modelId="{A095622A-067E-465B-9603-6D8C529B1C6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sz="1400" b="1" dirty="0" smtClean="0"/>
            <a:t>Possiamo ricorrere a “insetticidi biologici”  come il decotto di ortica.</a:t>
          </a:r>
          <a:br>
            <a:rPr lang="it-IT" sz="1400" b="1" dirty="0" smtClean="0"/>
          </a:br>
          <a:r>
            <a:rPr lang="it-IT" sz="1400" b="1" dirty="0" smtClean="0"/>
            <a:t> È sufficiente lasciarla macerare  in acqua per poi distribuirla sul terreno: aiuta a scacciare gli insetti in maniera efficace</a:t>
          </a:r>
          <a:endParaRPr lang="it-IT" sz="1400" b="1" dirty="0"/>
        </a:p>
      </dgm:t>
    </dgm:pt>
    <dgm:pt modelId="{879BAB69-168A-4157-AAC7-16BF591931B9}" type="parTrans" cxnId="{053FA332-8356-443F-BAA8-8CBD09E25B5C}">
      <dgm:prSet/>
      <dgm:spPr/>
      <dgm:t>
        <a:bodyPr/>
        <a:lstStyle/>
        <a:p>
          <a:endParaRPr lang="it-IT"/>
        </a:p>
      </dgm:t>
    </dgm:pt>
    <dgm:pt modelId="{A54ED87E-F626-4272-A6D4-E8B6730E9F09}" type="sibTrans" cxnId="{053FA332-8356-443F-BAA8-8CBD09E25B5C}">
      <dgm:prSet/>
      <dgm:spPr/>
      <dgm:t>
        <a:bodyPr/>
        <a:lstStyle/>
        <a:p>
          <a:endParaRPr lang="it-IT"/>
        </a:p>
      </dgm:t>
    </dgm:pt>
    <dgm:pt modelId="{26E8F88A-6E28-445D-AD8D-94ECA2167F4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  <dgm:t>
        <a:bodyPr/>
        <a:lstStyle/>
        <a:p>
          <a:pPr rtl="0"/>
          <a:r>
            <a:rPr lang="it-IT" b="1" dirty="0" smtClean="0"/>
            <a:t>Il peperoncino possiamo ridurlo in polvere, diluirlo con acqua e irrorarlo sulle piante</a:t>
          </a:r>
          <a:endParaRPr lang="it-IT" b="1" dirty="0"/>
        </a:p>
      </dgm:t>
    </dgm:pt>
    <dgm:pt modelId="{372913CF-73E4-45BE-984F-C5B9AC483EBA}" type="parTrans" cxnId="{396E18C3-BEF5-4290-A69F-59AEBA69AB1E}">
      <dgm:prSet/>
      <dgm:spPr/>
      <dgm:t>
        <a:bodyPr/>
        <a:lstStyle/>
        <a:p>
          <a:endParaRPr lang="it-IT"/>
        </a:p>
      </dgm:t>
    </dgm:pt>
    <dgm:pt modelId="{3E921060-161E-4B12-BADB-354ACE899629}" type="sibTrans" cxnId="{396E18C3-BEF5-4290-A69F-59AEBA69AB1E}">
      <dgm:prSet/>
      <dgm:spPr/>
      <dgm:t>
        <a:bodyPr/>
        <a:lstStyle/>
        <a:p>
          <a:endParaRPr lang="it-IT"/>
        </a:p>
      </dgm:t>
    </dgm:pt>
    <dgm:pt modelId="{A2628BE7-1B5B-4F84-8D6C-A6BBB3944A6F}" type="pres">
      <dgm:prSet presAssocID="{FA5CA2FB-91D7-481E-BDE1-F366DC041EF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1E7DEDE-173E-4B8E-8FFA-5FB32F9AAAEE}" type="pres">
      <dgm:prSet presAssocID="{C0137E88-2FAF-4E64-A149-9C1B1E8DBB1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3CDD66-B6D0-4DE9-9787-597073ECF772}" type="pres">
      <dgm:prSet presAssocID="{E33CFB37-099E-4A2D-9104-A061A2842558}" presName="sibTrans" presStyleCnt="0"/>
      <dgm:spPr/>
    </dgm:pt>
    <dgm:pt modelId="{5219B337-E049-4085-A0C0-D062D273C8FA}" type="pres">
      <dgm:prSet presAssocID="{E448C9B6-352F-42B6-A22B-B5D350CC9866}" presName="node" presStyleLbl="node1" presStyleIdx="1" presStyleCnt="5" custLinFactNeighborX="1701" custLinFactNeighborY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922108-30FB-45BF-B5AC-89CF53202E50}" type="pres">
      <dgm:prSet presAssocID="{8143DC3D-D6C2-4ED8-8437-EF16AF6E9D82}" presName="sibTrans" presStyleCnt="0"/>
      <dgm:spPr/>
    </dgm:pt>
    <dgm:pt modelId="{D0073277-FFAE-4B47-BFAC-2B981ED654EF}" type="pres">
      <dgm:prSet presAssocID="{53372350-4642-430D-8002-30CC6834320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3C4AD9-F9E7-40D4-899B-C4BE9239ED3E}" type="pres">
      <dgm:prSet presAssocID="{0A251D14-B8DE-44F8-BEBD-5C7A334C5E0A}" presName="sibTrans" presStyleCnt="0"/>
      <dgm:spPr/>
    </dgm:pt>
    <dgm:pt modelId="{57DF9F71-DE4E-490B-8E5C-39A47EDF1D47}" type="pres">
      <dgm:prSet presAssocID="{A095622A-067E-465B-9603-6D8C529B1C6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F7E5DF-7D16-4ABE-BCD9-70F46B865523}" type="pres">
      <dgm:prSet presAssocID="{A54ED87E-F626-4272-A6D4-E8B6730E9F09}" presName="sibTrans" presStyleCnt="0"/>
      <dgm:spPr/>
    </dgm:pt>
    <dgm:pt modelId="{38DA221A-8B80-42D8-B9F1-0AE9CB2A9DAC}" type="pres">
      <dgm:prSet presAssocID="{26E8F88A-6E28-445D-AD8D-94ECA2167F4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96E18C3-BEF5-4290-A69F-59AEBA69AB1E}" srcId="{FA5CA2FB-91D7-481E-BDE1-F366DC041EF9}" destId="{26E8F88A-6E28-445D-AD8D-94ECA2167F4C}" srcOrd="4" destOrd="0" parTransId="{372913CF-73E4-45BE-984F-C5B9AC483EBA}" sibTransId="{3E921060-161E-4B12-BADB-354ACE899629}"/>
    <dgm:cxn modelId="{5D00ED92-6855-48BB-B735-8A41D92B3539}" type="presOf" srcId="{53372350-4642-430D-8002-30CC68343208}" destId="{D0073277-FFAE-4B47-BFAC-2B981ED654EF}" srcOrd="0" destOrd="0" presId="urn:microsoft.com/office/officeart/2005/8/layout/hList6"/>
    <dgm:cxn modelId="{E10A096A-B834-412D-8008-BA7811C7967E}" type="presOf" srcId="{FA5CA2FB-91D7-481E-BDE1-F366DC041EF9}" destId="{A2628BE7-1B5B-4F84-8D6C-A6BBB3944A6F}" srcOrd="0" destOrd="0" presId="urn:microsoft.com/office/officeart/2005/8/layout/hList6"/>
    <dgm:cxn modelId="{6A27430F-AC1A-430A-93EB-A87AAB665E74}" type="presOf" srcId="{A095622A-067E-465B-9603-6D8C529B1C61}" destId="{57DF9F71-DE4E-490B-8E5C-39A47EDF1D47}" srcOrd="0" destOrd="0" presId="urn:microsoft.com/office/officeart/2005/8/layout/hList6"/>
    <dgm:cxn modelId="{274A7078-D6AF-4B6B-9A25-672935C91659}" srcId="{FA5CA2FB-91D7-481E-BDE1-F366DC041EF9}" destId="{E448C9B6-352F-42B6-A22B-B5D350CC9866}" srcOrd="1" destOrd="0" parTransId="{BDB2653A-5E75-4C96-9504-640C193EB4E5}" sibTransId="{8143DC3D-D6C2-4ED8-8437-EF16AF6E9D82}"/>
    <dgm:cxn modelId="{C3AB3E71-0F5E-43D8-A235-5AB10F39CE24}" type="presOf" srcId="{C0137E88-2FAF-4E64-A149-9C1B1E8DBB11}" destId="{91E7DEDE-173E-4B8E-8FFA-5FB32F9AAAEE}" srcOrd="0" destOrd="0" presId="urn:microsoft.com/office/officeart/2005/8/layout/hList6"/>
    <dgm:cxn modelId="{C6E5639C-5B01-4B6F-ACEC-078AED26E6F8}" srcId="{FA5CA2FB-91D7-481E-BDE1-F366DC041EF9}" destId="{C0137E88-2FAF-4E64-A149-9C1B1E8DBB11}" srcOrd="0" destOrd="0" parTransId="{4DEC55E6-0942-4BEF-B144-55F78D20DA97}" sibTransId="{E33CFB37-099E-4A2D-9104-A061A2842558}"/>
    <dgm:cxn modelId="{053FA332-8356-443F-BAA8-8CBD09E25B5C}" srcId="{FA5CA2FB-91D7-481E-BDE1-F366DC041EF9}" destId="{A095622A-067E-465B-9603-6D8C529B1C61}" srcOrd="3" destOrd="0" parTransId="{879BAB69-168A-4157-AAC7-16BF591931B9}" sibTransId="{A54ED87E-F626-4272-A6D4-E8B6730E9F09}"/>
    <dgm:cxn modelId="{565D7363-83BE-49D0-ABFF-C21A534439CD}" type="presOf" srcId="{26E8F88A-6E28-445D-AD8D-94ECA2167F4C}" destId="{38DA221A-8B80-42D8-B9F1-0AE9CB2A9DAC}" srcOrd="0" destOrd="0" presId="urn:microsoft.com/office/officeart/2005/8/layout/hList6"/>
    <dgm:cxn modelId="{C834F314-F14B-4500-B723-BABA84A25A74}" type="presOf" srcId="{E448C9B6-352F-42B6-A22B-B5D350CC9866}" destId="{5219B337-E049-4085-A0C0-D062D273C8FA}" srcOrd="0" destOrd="0" presId="urn:microsoft.com/office/officeart/2005/8/layout/hList6"/>
    <dgm:cxn modelId="{19AB3C67-03F9-4C14-BB7E-BE61068F990B}" srcId="{FA5CA2FB-91D7-481E-BDE1-F366DC041EF9}" destId="{53372350-4642-430D-8002-30CC68343208}" srcOrd="2" destOrd="0" parTransId="{5AF584A2-ABDC-49A6-A1D9-52D5D0714B7D}" sibTransId="{0A251D14-B8DE-44F8-BEBD-5C7A334C5E0A}"/>
    <dgm:cxn modelId="{48250D20-C9FF-4EF2-A85B-B9CECE66B831}" type="presParOf" srcId="{A2628BE7-1B5B-4F84-8D6C-A6BBB3944A6F}" destId="{91E7DEDE-173E-4B8E-8FFA-5FB32F9AAAEE}" srcOrd="0" destOrd="0" presId="urn:microsoft.com/office/officeart/2005/8/layout/hList6"/>
    <dgm:cxn modelId="{F22AB4E3-1882-4EE3-9DE5-DE6D6C856D01}" type="presParOf" srcId="{A2628BE7-1B5B-4F84-8D6C-A6BBB3944A6F}" destId="{883CDD66-B6D0-4DE9-9787-597073ECF772}" srcOrd="1" destOrd="0" presId="urn:microsoft.com/office/officeart/2005/8/layout/hList6"/>
    <dgm:cxn modelId="{E252F02D-6C47-4060-884A-4F988F7B3570}" type="presParOf" srcId="{A2628BE7-1B5B-4F84-8D6C-A6BBB3944A6F}" destId="{5219B337-E049-4085-A0C0-D062D273C8FA}" srcOrd="2" destOrd="0" presId="urn:microsoft.com/office/officeart/2005/8/layout/hList6"/>
    <dgm:cxn modelId="{7C27CDA0-6367-478C-8BDE-849B0801BF5C}" type="presParOf" srcId="{A2628BE7-1B5B-4F84-8D6C-A6BBB3944A6F}" destId="{49922108-30FB-45BF-B5AC-89CF53202E50}" srcOrd="3" destOrd="0" presId="urn:microsoft.com/office/officeart/2005/8/layout/hList6"/>
    <dgm:cxn modelId="{8DE6C6D7-51AB-4E97-8DF0-EB89977F06A7}" type="presParOf" srcId="{A2628BE7-1B5B-4F84-8D6C-A6BBB3944A6F}" destId="{D0073277-FFAE-4B47-BFAC-2B981ED654EF}" srcOrd="4" destOrd="0" presId="urn:microsoft.com/office/officeart/2005/8/layout/hList6"/>
    <dgm:cxn modelId="{6011AFC1-0D95-4206-AB97-D17B2799EC1A}" type="presParOf" srcId="{A2628BE7-1B5B-4F84-8D6C-A6BBB3944A6F}" destId="{CD3C4AD9-F9E7-40D4-899B-C4BE9239ED3E}" srcOrd="5" destOrd="0" presId="urn:microsoft.com/office/officeart/2005/8/layout/hList6"/>
    <dgm:cxn modelId="{B26204FE-4B5F-4A24-BF3A-EB528450188B}" type="presParOf" srcId="{A2628BE7-1B5B-4F84-8D6C-A6BBB3944A6F}" destId="{57DF9F71-DE4E-490B-8E5C-39A47EDF1D47}" srcOrd="6" destOrd="0" presId="urn:microsoft.com/office/officeart/2005/8/layout/hList6"/>
    <dgm:cxn modelId="{F918A6C6-A0E2-4E60-BD29-4589D5D34A93}" type="presParOf" srcId="{A2628BE7-1B5B-4F84-8D6C-A6BBB3944A6F}" destId="{66F7E5DF-7D16-4ABE-BCD9-70F46B865523}" srcOrd="7" destOrd="0" presId="urn:microsoft.com/office/officeart/2005/8/layout/hList6"/>
    <dgm:cxn modelId="{79808459-8B74-4A17-8BC5-0E9EBA5BE615}" type="presParOf" srcId="{A2628BE7-1B5B-4F84-8D6C-A6BBB3944A6F}" destId="{38DA221A-8B80-42D8-B9F1-0AE9CB2A9DAC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523C4B-A721-41A0-9343-717978D1D2AA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4A0BC09-C5D0-4762-84E2-A867C930775F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it-IT" sz="1600" b="1" dirty="0" smtClean="0"/>
        </a:p>
        <a:p>
          <a:pPr rtl="0"/>
          <a:r>
            <a:rPr lang="it-IT" sz="1800" b="1" dirty="0" smtClean="0">
              <a:solidFill>
                <a:schemeClr val="tx1"/>
              </a:solidFill>
            </a:rPr>
            <a:t>Tra i rimedi naturali più efficaci per combattere le lumache troviamo il </a:t>
          </a:r>
          <a:r>
            <a:rPr lang="it-IT" sz="1800" b="1" dirty="0" smtClean="0">
              <a:solidFill>
                <a:srgbClr val="FF0000"/>
              </a:solidFill>
            </a:rPr>
            <a:t>SALE</a:t>
          </a:r>
          <a:r>
            <a:rPr lang="it-IT" sz="1800" b="1" dirty="0" smtClean="0">
              <a:solidFill>
                <a:schemeClr val="tx1"/>
              </a:solidFill>
            </a:rPr>
            <a:t>: ma rovina la verdura.</a:t>
          </a:r>
          <a:endParaRPr lang="it-IT" sz="1800" dirty="0">
            <a:solidFill>
              <a:schemeClr val="tx1"/>
            </a:solidFill>
          </a:endParaRPr>
        </a:p>
      </dgm:t>
    </dgm:pt>
    <dgm:pt modelId="{FBD69296-0DB9-44D0-A773-77F27101EB3E}" type="parTrans" cxnId="{BCA605D8-A7D0-4AB1-B9AA-1E4F75DB55B7}">
      <dgm:prSet/>
      <dgm:spPr/>
      <dgm:t>
        <a:bodyPr/>
        <a:lstStyle/>
        <a:p>
          <a:endParaRPr lang="it-IT"/>
        </a:p>
      </dgm:t>
    </dgm:pt>
    <dgm:pt modelId="{E8904E6E-0980-4389-A8A2-01A45643A59B}" type="sibTrans" cxnId="{BCA605D8-A7D0-4AB1-B9AA-1E4F75DB55B7}">
      <dgm:prSet/>
      <dgm:spPr/>
      <dgm:t>
        <a:bodyPr/>
        <a:lstStyle/>
        <a:p>
          <a:endParaRPr lang="it-IT"/>
        </a:p>
      </dgm:t>
    </dgm:pt>
    <dgm:pt modelId="{F1ED32F4-A945-4988-A67F-67DDE9FDE768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it-IT" sz="1100" b="1" dirty="0" smtClean="0"/>
        </a:p>
        <a:p>
          <a:pPr rtl="0"/>
          <a:endParaRPr lang="it-IT" sz="1100" b="1" dirty="0" smtClean="0"/>
        </a:p>
        <a:p>
          <a:pPr rtl="0"/>
          <a:endParaRPr lang="it-IT" sz="1100" b="1" dirty="0" smtClean="0"/>
        </a:p>
        <a:p>
          <a:pPr rtl="0"/>
          <a:endParaRPr lang="it-IT" sz="1400" b="1" dirty="0" smtClean="0">
            <a:solidFill>
              <a:schemeClr val="tx1"/>
            </a:solidFill>
          </a:endParaRPr>
        </a:p>
        <a:p>
          <a:pPr rtl="0"/>
          <a:r>
            <a:rPr lang="it-IT" sz="1400" b="1" dirty="0" smtClean="0">
              <a:solidFill>
                <a:schemeClr val="tx1"/>
              </a:solidFill>
            </a:rPr>
            <a:t>Altro metodo molto efficace è rappresentato dalla </a:t>
          </a:r>
          <a:r>
            <a:rPr lang="it-IT" sz="1400" b="1" dirty="0" smtClean="0">
              <a:solidFill>
                <a:srgbClr val="FF0000"/>
              </a:solidFill>
            </a:rPr>
            <a:t>BIRRA</a:t>
          </a:r>
          <a:r>
            <a:rPr lang="it-IT" sz="1400" b="1" dirty="0" smtClean="0">
              <a:solidFill>
                <a:schemeClr val="tx1"/>
              </a:solidFill>
            </a:rPr>
            <a:t>, anche se questo comporta la loro morte. Il metodo consiste nell’interrare un bicchiere pieno di birra con il bordo a filo con il terreno. Le lumache vanno ghiotte di questa bevanda pertanto il giorno dopo le troverete annegate.</a:t>
          </a:r>
          <a:endParaRPr lang="it-IT" sz="1400" dirty="0">
            <a:solidFill>
              <a:schemeClr val="tx1"/>
            </a:solidFill>
          </a:endParaRPr>
        </a:p>
      </dgm:t>
    </dgm:pt>
    <dgm:pt modelId="{BB3BF9F7-0A3D-4242-9C4D-DE8E0EC62FEC}" type="parTrans" cxnId="{5F542E38-2CB1-463B-A35F-F1D09907C0E5}">
      <dgm:prSet/>
      <dgm:spPr/>
      <dgm:t>
        <a:bodyPr/>
        <a:lstStyle/>
        <a:p>
          <a:endParaRPr lang="it-IT"/>
        </a:p>
      </dgm:t>
    </dgm:pt>
    <dgm:pt modelId="{289BDE0E-E2D8-4631-AF18-CAC1AAD47C1E}" type="sibTrans" cxnId="{5F542E38-2CB1-463B-A35F-F1D09907C0E5}">
      <dgm:prSet/>
      <dgm:spPr/>
      <dgm:t>
        <a:bodyPr/>
        <a:lstStyle/>
        <a:p>
          <a:endParaRPr lang="it-IT"/>
        </a:p>
      </dgm:t>
    </dgm:pt>
    <dgm:pt modelId="{3583B3A7-E22F-4D3D-AE93-57BABD3E932B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it-IT" sz="1400" b="1" dirty="0" smtClean="0"/>
        </a:p>
        <a:p>
          <a:pPr rtl="0"/>
          <a:endParaRPr lang="it-IT" sz="1400" b="1" dirty="0" smtClean="0"/>
        </a:p>
        <a:p>
          <a:pPr rtl="0"/>
          <a:endParaRPr lang="it-IT" sz="1400" b="1" dirty="0" smtClean="0"/>
        </a:p>
        <a:p>
          <a:pPr rtl="0"/>
          <a:r>
            <a:rPr lang="it-IT" sz="1400" b="1" dirty="0" smtClean="0">
              <a:solidFill>
                <a:schemeClr val="tx1"/>
              </a:solidFill>
            </a:rPr>
            <a:t>Per allontanare le lumache possiamo anche ricorrere alle piante;  alcune infatti risultano fastidiose alle lumache: è il caso di </a:t>
          </a:r>
          <a:r>
            <a:rPr lang="it-IT" sz="1400" b="1" dirty="0" smtClean="0">
              <a:solidFill>
                <a:srgbClr val="FF0000"/>
              </a:solidFill>
            </a:rPr>
            <a:t>ORTICA</a:t>
          </a:r>
          <a:r>
            <a:rPr lang="it-IT" sz="1400" b="1" dirty="0" smtClean="0">
              <a:solidFill>
                <a:schemeClr val="tx1"/>
              </a:solidFill>
            </a:rPr>
            <a:t>, crescione, cerfoglio e senape gialla. Basterà posizionarle vicino all’orto a protezione dei nostri ortaggi</a:t>
          </a:r>
          <a:r>
            <a:rPr lang="it-IT" sz="1400" b="1" dirty="0" smtClean="0"/>
            <a:t>.</a:t>
          </a:r>
          <a:endParaRPr lang="it-IT" sz="1400" dirty="0"/>
        </a:p>
      </dgm:t>
    </dgm:pt>
    <dgm:pt modelId="{6567D40B-7530-457C-8F72-F1370EADF676}" type="parTrans" cxnId="{E0AD6F1F-0DA3-4768-8DB2-96BF782ED6D2}">
      <dgm:prSet/>
      <dgm:spPr/>
      <dgm:t>
        <a:bodyPr/>
        <a:lstStyle/>
        <a:p>
          <a:endParaRPr lang="it-IT"/>
        </a:p>
      </dgm:t>
    </dgm:pt>
    <dgm:pt modelId="{97B7D09D-CBC6-4277-9CC5-C9D6F213EA6F}" type="sibTrans" cxnId="{E0AD6F1F-0DA3-4768-8DB2-96BF782ED6D2}">
      <dgm:prSet/>
      <dgm:spPr/>
      <dgm:t>
        <a:bodyPr/>
        <a:lstStyle/>
        <a:p>
          <a:endParaRPr lang="it-IT"/>
        </a:p>
      </dgm:t>
    </dgm:pt>
    <dgm:pt modelId="{D6EFF21E-47E4-4BF8-93AD-6475499EA5EF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it-IT" sz="1600" b="1" dirty="0" smtClean="0"/>
        </a:p>
        <a:p>
          <a:pPr rtl="0"/>
          <a:endParaRPr lang="it-IT" sz="1600" b="1" dirty="0" smtClean="0"/>
        </a:p>
        <a:p>
          <a:pPr rtl="0"/>
          <a:endParaRPr lang="it-IT" sz="1600" b="1" dirty="0" smtClean="0"/>
        </a:p>
        <a:p>
          <a:pPr rtl="0"/>
          <a:r>
            <a:rPr lang="it-IT" sz="1600" b="1" dirty="0" smtClean="0">
              <a:solidFill>
                <a:schemeClr val="tx1"/>
              </a:solidFill>
            </a:rPr>
            <a:t>Nel nostro giardino è impossibile allontanarle o evitare che entrino nei vasi. L’unico modo è coltivare solo piante che non gli piacciono, evitare quindi tutto quello che ha foglie tenere e chiare. </a:t>
          </a:r>
          <a:endParaRPr lang="it-IT" sz="1200" dirty="0">
            <a:solidFill>
              <a:schemeClr val="tx1"/>
            </a:solidFill>
          </a:endParaRPr>
        </a:p>
      </dgm:t>
    </dgm:pt>
    <dgm:pt modelId="{48FA5BC5-060D-40A5-93D1-D4C7B3E245D7}" type="parTrans" cxnId="{4CFCA3ED-37D0-4A3B-9B5D-394F95A084EE}">
      <dgm:prSet/>
      <dgm:spPr/>
      <dgm:t>
        <a:bodyPr/>
        <a:lstStyle/>
        <a:p>
          <a:endParaRPr lang="it-IT"/>
        </a:p>
      </dgm:t>
    </dgm:pt>
    <dgm:pt modelId="{BD24099A-DA6D-4B5E-9235-ECBF2FF84595}" type="sibTrans" cxnId="{4CFCA3ED-37D0-4A3B-9B5D-394F95A084EE}">
      <dgm:prSet/>
      <dgm:spPr/>
      <dgm:t>
        <a:bodyPr/>
        <a:lstStyle/>
        <a:p>
          <a:endParaRPr lang="it-IT"/>
        </a:p>
      </dgm:t>
    </dgm:pt>
    <dgm:pt modelId="{675EC2B7-75F0-483E-ACB7-9C275A6F41D4}" type="pres">
      <dgm:prSet presAssocID="{F7523C4B-A721-41A0-9343-717978D1D2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E47D306-79DF-47E4-AA72-7A33F456C250}" type="pres">
      <dgm:prSet presAssocID="{F7523C4B-A721-41A0-9343-717978D1D2AA}" presName="fgShape" presStyleLbl="fgShp" presStyleIdx="0" presStyleCnt="1" custFlipVert="0" custFlipHor="1" custScaleX="98687" custScaleY="15935" custLinFactY="38658" custLinFactNeighborX="0" custLinFactNeighborY="100000"/>
      <dgm:spPr/>
    </dgm:pt>
    <dgm:pt modelId="{959698DE-6989-4B36-BC6C-A654B5ED717A}" type="pres">
      <dgm:prSet presAssocID="{F7523C4B-A721-41A0-9343-717978D1D2AA}" presName="linComp" presStyleCnt="0"/>
      <dgm:spPr/>
    </dgm:pt>
    <dgm:pt modelId="{1FA193F2-32E7-4E8E-B10C-EDA82569BE11}" type="pres">
      <dgm:prSet presAssocID="{A4A0BC09-C5D0-4762-84E2-A867C930775F}" presName="compNode" presStyleCnt="0"/>
      <dgm:spPr/>
    </dgm:pt>
    <dgm:pt modelId="{D55076AF-4467-42B9-B77E-BBC3D09142CA}" type="pres">
      <dgm:prSet presAssocID="{A4A0BC09-C5D0-4762-84E2-A867C930775F}" presName="bkgdShape" presStyleLbl="node1" presStyleIdx="0" presStyleCnt="4"/>
      <dgm:spPr/>
      <dgm:t>
        <a:bodyPr/>
        <a:lstStyle/>
        <a:p>
          <a:endParaRPr lang="it-IT"/>
        </a:p>
      </dgm:t>
    </dgm:pt>
    <dgm:pt modelId="{A0092A69-8706-43C1-8E25-2C85A5213E55}" type="pres">
      <dgm:prSet presAssocID="{A4A0BC09-C5D0-4762-84E2-A867C930775F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CCC256-EC4B-4DEA-9D81-A3F6220BC530}" type="pres">
      <dgm:prSet presAssocID="{A4A0BC09-C5D0-4762-84E2-A867C930775F}" presName="invisiNode" presStyleLbl="node1" presStyleIdx="0" presStyleCnt="4"/>
      <dgm:spPr/>
    </dgm:pt>
    <dgm:pt modelId="{4D23390F-FFD5-4E5E-BF58-0D2BE02D2741}" type="pres">
      <dgm:prSet presAssocID="{A4A0BC09-C5D0-4762-84E2-A867C930775F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57150">
          <a:solidFill>
            <a:srgbClr val="FF0000"/>
          </a:solidFill>
        </a:ln>
      </dgm:spPr>
    </dgm:pt>
    <dgm:pt modelId="{88E06FEF-3740-4DA8-9344-1D8DB90CF4EE}" type="pres">
      <dgm:prSet presAssocID="{E8904E6E-0980-4389-A8A2-01A45643A59B}" presName="sibTrans" presStyleLbl="sibTrans2D1" presStyleIdx="0" presStyleCnt="0"/>
      <dgm:spPr/>
      <dgm:t>
        <a:bodyPr/>
        <a:lstStyle/>
        <a:p>
          <a:endParaRPr lang="it-IT"/>
        </a:p>
      </dgm:t>
    </dgm:pt>
    <dgm:pt modelId="{15D39936-5652-4B4C-BFB6-1921023CF581}" type="pres">
      <dgm:prSet presAssocID="{F1ED32F4-A945-4988-A67F-67DDE9FDE768}" presName="compNode" presStyleCnt="0"/>
      <dgm:spPr/>
    </dgm:pt>
    <dgm:pt modelId="{C64D6DFC-18CD-4A1C-B477-4D2E80BB37A6}" type="pres">
      <dgm:prSet presAssocID="{F1ED32F4-A945-4988-A67F-67DDE9FDE768}" presName="bkgdShape" presStyleLbl="node1" presStyleIdx="1" presStyleCnt="4"/>
      <dgm:spPr/>
      <dgm:t>
        <a:bodyPr/>
        <a:lstStyle/>
        <a:p>
          <a:endParaRPr lang="it-IT"/>
        </a:p>
      </dgm:t>
    </dgm:pt>
    <dgm:pt modelId="{8A4A09CA-D46D-47E9-9A9E-12E058482006}" type="pres">
      <dgm:prSet presAssocID="{F1ED32F4-A945-4988-A67F-67DDE9FDE7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C870B98-4A98-45A3-9566-3ABE43CA3906}" type="pres">
      <dgm:prSet presAssocID="{F1ED32F4-A945-4988-A67F-67DDE9FDE768}" presName="invisiNode" presStyleLbl="node1" presStyleIdx="1" presStyleCnt="4"/>
      <dgm:spPr/>
    </dgm:pt>
    <dgm:pt modelId="{6A912D80-5BF9-4E26-93B7-49579BB97A42}" type="pres">
      <dgm:prSet presAssocID="{F1ED32F4-A945-4988-A67F-67DDE9FDE768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57150">
          <a:solidFill>
            <a:srgbClr val="FF0000"/>
          </a:solidFill>
        </a:ln>
      </dgm:spPr>
    </dgm:pt>
    <dgm:pt modelId="{2EDB5778-CC0F-498A-B2A6-621A4D97E840}" type="pres">
      <dgm:prSet presAssocID="{289BDE0E-E2D8-4631-AF18-CAC1AAD47C1E}" presName="sibTrans" presStyleLbl="sibTrans2D1" presStyleIdx="0" presStyleCnt="0"/>
      <dgm:spPr/>
      <dgm:t>
        <a:bodyPr/>
        <a:lstStyle/>
        <a:p>
          <a:endParaRPr lang="it-IT"/>
        </a:p>
      </dgm:t>
    </dgm:pt>
    <dgm:pt modelId="{6AC28D3B-E15C-4CB3-9D44-B6BDA6FD9BD5}" type="pres">
      <dgm:prSet presAssocID="{3583B3A7-E22F-4D3D-AE93-57BABD3E932B}" presName="compNode" presStyleCnt="0"/>
      <dgm:spPr/>
    </dgm:pt>
    <dgm:pt modelId="{D07FA00D-095A-42FA-AC1D-CD9156A0E4F5}" type="pres">
      <dgm:prSet presAssocID="{3583B3A7-E22F-4D3D-AE93-57BABD3E932B}" presName="bkgdShape" presStyleLbl="node1" presStyleIdx="2" presStyleCnt="4"/>
      <dgm:spPr/>
      <dgm:t>
        <a:bodyPr/>
        <a:lstStyle/>
        <a:p>
          <a:endParaRPr lang="it-IT"/>
        </a:p>
      </dgm:t>
    </dgm:pt>
    <dgm:pt modelId="{046D5D6D-6A94-4576-9B64-EBAE7B714E10}" type="pres">
      <dgm:prSet presAssocID="{3583B3A7-E22F-4D3D-AE93-57BABD3E932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CAB00E9-3C27-42D0-BE8E-893C22D53CFA}" type="pres">
      <dgm:prSet presAssocID="{3583B3A7-E22F-4D3D-AE93-57BABD3E932B}" presName="invisiNode" presStyleLbl="node1" presStyleIdx="2" presStyleCnt="4"/>
      <dgm:spPr/>
    </dgm:pt>
    <dgm:pt modelId="{388DC0BE-A8E1-489D-A161-AD8689D59ACC}" type="pres">
      <dgm:prSet presAssocID="{3583B3A7-E22F-4D3D-AE93-57BABD3E932B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57150">
          <a:solidFill>
            <a:srgbClr val="FF0000"/>
          </a:solidFill>
        </a:ln>
      </dgm:spPr>
    </dgm:pt>
    <dgm:pt modelId="{01DB76EC-062D-4F8E-8541-6901487BE4EA}" type="pres">
      <dgm:prSet presAssocID="{97B7D09D-CBC6-4277-9CC5-C9D6F213EA6F}" presName="sibTrans" presStyleLbl="sibTrans2D1" presStyleIdx="0" presStyleCnt="0"/>
      <dgm:spPr/>
      <dgm:t>
        <a:bodyPr/>
        <a:lstStyle/>
        <a:p>
          <a:endParaRPr lang="it-IT"/>
        </a:p>
      </dgm:t>
    </dgm:pt>
    <dgm:pt modelId="{7BEA4939-1AB9-4401-8087-7EDEBF0517F8}" type="pres">
      <dgm:prSet presAssocID="{D6EFF21E-47E4-4BF8-93AD-6475499EA5EF}" presName="compNode" presStyleCnt="0"/>
      <dgm:spPr/>
    </dgm:pt>
    <dgm:pt modelId="{CA22E420-6A89-4DA1-AF4E-C89122C59EA0}" type="pres">
      <dgm:prSet presAssocID="{D6EFF21E-47E4-4BF8-93AD-6475499EA5EF}" presName="bkgdShape" presStyleLbl="node1" presStyleIdx="3" presStyleCnt="4"/>
      <dgm:spPr/>
      <dgm:t>
        <a:bodyPr/>
        <a:lstStyle/>
        <a:p>
          <a:endParaRPr lang="it-IT"/>
        </a:p>
      </dgm:t>
    </dgm:pt>
    <dgm:pt modelId="{591E3CDA-5D09-4E1F-8400-76D2DA13ADCD}" type="pres">
      <dgm:prSet presAssocID="{D6EFF21E-47E4-4BF8-93AD-6475499EA5EF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CB0F1E-CE20-4FD0-86E6-10F05C9744FD}" type="pres">
      <dgm:prSet presAssocID="{D6EFF21E-47E4-4BF8-93AD-6475499EA5EF}" presName="invisiNode" presStyleLbl="node1" presStyleIdx="3" presStyleCnt="4"/>
      <dgm:spPr/>
    </dgm:pt>
    <dgm:pt modelId="{23FE6236-CDE5-4EDD-9D57-1A16D0A23E04}" type="pres">
      <dgm:prSet presAssocID="{D6EFF21E-47E4-4BF8-93AD-6475499EA5EF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57150">
          <a:solidFill>
            <a:srgbClr val="FF0000"/>
          </a:solidFill>
        </a:ln>
      </dgm:spPr>
    </dgm:pt>
  </dgm:ptLst>
  <dgm:cxnLst>
    <dgm:cxn modelId="{AE3DAE40-D40C-4E04-ABA3-988462D49ABE}" type="presOf" srcId="{E8904E6E-0980-4389-A8A2-01A45643A59B}" destId="{88E06FEF-3740-4DA8-9344-1D8DB90CF4EE}" srcOrd="0" destOrd="0" presId="urn:microsoft.com/office/officeart/2005/8/layout/hList7#1"/>
    <dgm:cxn modelId="{2EF6634F-9556-485F-8C67-5E2B20EA627C}" type="presOf" srcId="{F1ED32F4-A945-4988-A67F-67DDE9FDE768}" destId="{C64D6DFC-18CD-4A1C-B477-4D2E80BB37A6}" srcOrd="0" destOrd="0" presId="urn:microsoft.com/office/officeart/2005/8/layout/hList7#1"/>
    <dgm:cxn modelId="{CBDC8AA7-67D6-405B-8244-770D5D6FE1BA}" type="presOf" srcId="{F7523C4B-A721-41A0-9343-717978D1D2AA}" destId="{675EC2B7-75F0-483E-ACB7-9C275A6F41D4}" srcOrd="0" destOrd="0" presId="urn:microsoft.com/office/officeart/2005/8/layout/hList7#1"/>
    <dgm:cxn modelId="{30C8048F-AEAF-4083-B69E-0EDBA0EEA5A1}" type="presOf" srcId="{97B7D09D-CBC6-4277-9CC5-C9D6F213EA6F}" destId="{01DB76EC-062D-4F8E-8541-6901487BE4EA}" srcOrd="0" destOrd="0" presId="urn:microsoft.com/office/officeart/2005/8/layout/hList7#1"/>
    <dgm:cxn modelId="{3BDA82D8-B780-415E-949D-6D2A763DF5C4}" type="presOf" srcId="{289BDE0E-E2D8-4631-AF18-CAC1AAD47C1E}" destId="{2EDB5778-CC0F-498A-B2A6-621A4D97E840}" srcOrd="0" destOrd="0" presId="urn:microsoft.com/office/officeart/2005/8/layout/hList7#1"/>
    <dgm:cxn modelId="{DB86D077-B24E-4E1C-9EF5-0F711E98F7C6}" type="presOf" srcId="{F1ED32F4-A945-4988-A67F-67DDE9FDE768}" destId="{8A4A09CA-D46D-47E9-9A9E-12E058482006}" srcOrd="1" destOrd="0" presId="urn:microsoft.com/office/officeart/2005/8/layout/hList7#1"/>
    <dgm:cxn modelId="{0D8EA2B9-6324-47D9-890D-487EFB500F95}" type="presOf" srcId="{A4A0BC09-C5D0-4762-84E2-A867C930775F}" destId="{A0092A69-8706-43C1-8E25-2C85A5213E55}" srcOrd="1" destOrd="0" presId="urn:microsoft.com/office/officeart/2005/8/layout/hList7#1"/>
    <dgm:cxn modelId="{3C2B2C86-D281-40D5-BC4C-CFBBB2A8692B}" type="presOf" srcId="{D6EFF21E-47E4-4BF8-93AD-6475499EA5EF}" destId="{CA22E420-6A89-4DA1-AF4E-C89122C59EA0}" srcOrd="0" destOrd="0" presId="urn:microsoft.com/office/officeart/2005/8/layout/hList7#1"/>
    <dgm:cxn modelId="{23BCCD35-A2F7-4663-A269-A89CA35C0C4A}" type="presOf" srcId="{3583B3A7-E22F-4D3D-AE93-57BABD3E932B}" destId="{D07FA00D-095A-42FA-AC1D-CD9156A0E4F5}" srcOrd="0" destOrd="0" presId="urn:microsoft.com/office/officeart/2005/8/layout/hList7#1"/>
    <dgm:cxn modelId="{B5F9198D-466F-4A66-8D60-A5C8B3E005CB}" type="presOf" srcId="{D6EFF21E-47E4-4BF8-93AD-6475499EA5EF}" destId="{591E3CDA-5D09-4E1F-8400-76D2DA13ADCD}" srcOrd="1" destOrd="0" presId="urn:microsoft.com/office/officeart/2005/8/layout/hList7#1"/>
    <dgm:cxn modelId="{BCA605D8-A7D0-4AB1-B9AA-1E4F75DB55B7}" srcId="{F7523C4B-A721-41A0-9343-717978D1D2AA}" destId="{A4A0BC09-C5D0-4762-84E2-A867C930775F}" srcOrd="0" destOrd="0" parTransId="{FBD69296-0DB9-44D0-A773-77F27101EB3E}" sibTransId="{E8904E6E-0980-4389-A8A2-01A45643A59B}"/>
    <dgm:cxn modelId="{2455FA60-80CA-4825-9A25-C5044EB6195C}" type="presOf" srcId="{A4A0BC09-C5D0-4762-84E2-A867C930775F}" destId="{D55076AF-4467-42B9-B77E-BBC3D09142CA}" srcOrd="0" destOrd="0" presId="urn:microsoft.com/office/officeart/2005/8/layout/hList7#1"/>
    <dgm:cxn modelId="{4CFCA3ED-37D0-4A3B-9B5D-394F95A084EE}" srcId="{F7523C4B-A721-41A0-9343-717978D1D2AA}" destId="{D6EFF21E-47E4-4BF8-93AD-6475499EA5EF}" srcOrd="3" destOrd="0" parTransId="{48FA5BC5-060D-40A5-93D1-D4C7B3E245D7}" sibTransId="{BD24099A-DA6D-4B5E-9235-ECBF2FF84595}"/>
    <dgm:cxn modelId="{5EA582EA-5531-4E1A-A463-93BDF9D49A8A}" type="presOf" srcId="{3583B3A7-E22F-4D3D-AE93-57BABD3E932B}" destId="{046D5D6D-6A94-4576-9B64-EBAE7B714E10}" srcOrd="1" destOrd="0" presId="urn:microsoft.com/office/officeart/2005/8/layout/hList7#1"/>
    <dgm:cxn modelId="{5F542E38-2CB1-463B-A35F-F1D09907C0E5}" srcId="{F7523C4B-A721-41A0-9343-717978D1D2AA}" destId="{F1ED32F4-A945-4988-A67F-67DDE9FDE768}" srcOrd="1" destOrd="0" parTransId="{BB3BF9F7-0A3D-4242-9C4D-DE8E0EC62FEC}" sibTransId="{289BDE0E-E2D8-4631-AF18-CAC1AAD47C1E}"/>
    <dgm:cxn modelId="{E0AD6F1F-0DA3-4768-8DB2-96BF782ED6D2}" srcId="{F7523C4B-A721-41A0-9343-717978D1D2AA}" destId="{3583B3A7-E22F-4D3D-AE93-57BABD3E932B}" srcOrd="2" destOrd="0" parTransId="{6567D40B-7530-457C-8F72-F1370EADF676}" sibTransId="{97B7D09D-CBC6-4277-9CC5-C9D6F213EA6F}"/>
    <dgm:cxn modelId="{93D27DB5-09A6-459F-BA9D-43B1A5F6DC59}" type="presParOf" srcId="{675EC2B7-75F0-483E-ACB7-9C275A6F41D4}" destId="{FE47D306-79DF-47E4-AA72-7A33F456C250}" srcOrd="0" destOrd="0" presId="urn:microsoft.com/office/officeart/2005/8/layout/hList7#1"/>
    <dgm:cxn modelId="{51E832CA-69BE-4E80-9545-1A7BAB9B97AF}" type="presParOf" srcId="{675EC2B7-75F0-483E-ACB7-9C275A6F41D4}" destId="{959698DE-6989-4B36-BC6C-A654B5ED717A}" srcOrd="1" destOrd="0" presId="urn:microsoft.com/office/officeart/2005/8/layout/hList7#1"/>
    <dgm:cxn modelId="{9490D6F2-9D7A-4951-A158-BF1737DF16D5}" type="presParOf" srcId="{959698DE-6989-4B36-BC6C-A654B5ED717A}" destId="{1FA193F2-32E7-4E8E-B10C-EDA82569BE11}" srcOrd="0" destOrd="0" presId="urn:microsoft.com/office/officeart/2005/8/layout/hList7#1"/>
    <dgm:cxn modelId="{748E9F3A-ADE7-44F4-B19D-388853FF6508}" type="presParOf" srcId="{1FA193F2-32E7-4E8E-B10C-EDA82569BE11}" destId="{D55076AF-4467-42B9-B77E-BBC3D09142CA}" srcOrd="0" destOrd="0" presId="urn:microsoft.com/office/officeart/2005/8/layout/hList7#1"/>
    <dgm:cxn modelId="{F5085B3C-719D-4A02-B181-570577D734E6}" type="presParOf" srcId="{1FA193F2-32E7-4E8E-B10C-EDA82569BE11}" destId="{A0092A69-8706-43C1-8E25-2C85A5213E55}" srcOrd="1" destOrd="0" presId="urn:microsoft.com/office/officeart/2005/8/layout/hList7#1"/>
    <dgm:cxn modelId="{E4EFE139-4BC5-46F3-8120-F29662B9070A}" type="presParOf" srcId="{1FA193F2-32E7-4E8E-B10C-EDA82569BE11}" destId="{74CCC256-EC4B-4DEA-9D81-A3F6220BC530}" srcOrd="2" destOrd="0" presId="urn:microsoft.com/office/officeart/2005/8/layout/hList7#1"/>
    <dgm:cxn modelId="{97E3080C-A070-4F6E-AD0A-F560F3AB7ADE}" type="presParOf" srcId="{1FA193F2-32E7-4E8E-B10C-EDA82569BE11}" destId="{4D23390F-FFD5-4E5E-BF58-0D2BE02D2741}" srcOrd="3" destOrd="0" presId="urn:microsoft.com/office/officeart/2005/8/layout/hList7#1"/>
    <dgm:cxn modelId="{01B78ED0-655E-4B91-AA8B-F519C17804C4}" type="presParOf" srcId="{959698DE-6989-4B36-BC6C-A654B5ED717A}" destId="{88E06FEF-3740-4DA8-9344-1D8DB90CF4EE}" srcOrd="1" destOrd="0" presId="urn:microsoft.com/office/officeart/2005/8/layout/hList7#1"/>
    <dgm:cxn modelId="{FBFAE5F6-3B2B-4E2A-B4AE-F1FB448AC6F6}" type="presParOf" srcId="{959698DE-6989-4B36-BC6C-A654B5ED717A}" destId="{15D39936-5652-4B4C-BFB6-1921023CF581}" srcOrd="2" destOrd="0" presId="urn:microsoft.com/office/officeart/2005/8/layout/hList7#1"/>
    <dgm:cxn modelId="{BA953684-59F1-46C0-9A6D-E2B40964904C}" type="presParOf" srcId="{15D39936-5652-4B4C-BFB6-1921023CF581}" destId="{C64D6DFC-18CD-4A1C-B477-4D2E80BB37A6}" srcOrd="0" destOrd="0" presId="urn:microsoft.com/office/officeart/2005/8/layout/hList7#1"/>
    <dgm:cxn modelId="{A26AD236-CD48-4278-A3D7-D5CE632A05C8}" type="presParOf" srcId="{15D39936-5652-4B4C-BFB6-1921023CF581}" destId="{8A4A09CA-D46D-47E9-9A9E-12E058482006}" srcOrd="1" destOrd="0" presId="urn:microsoft.com/office/officeart/2005/8/layout/hList7#1"/>
    <dgm:cxn modelId="{882890EE-E0A7-4471-8CFF-918A6FAE4142}" type="presParOf" srcId="{15D39936-5652-4B4C-BFB6-1921023CF581}" destId="{4C870B98-4A98-45A3-9566-3ABE43CA3906}" srcOrd="2" destOrd="0" presId="urn:microsoft.com/office/officeart/2005/8/layout/hList7#1"/>
    <dgm:cxn modelId="{90C67E20-8797-475B-9FFF-4ACDE0D1CAA4}" type="presParOf" srcId="{15D39936-5652-4B4C-BFB6-1921023CF581}" destId="{6A912D80-5BF9-4E26-93B7-49579BB97A42}" srcOrd="3" destOrd="0" presId="urn:microsoft.com/office/officeart/2005/8/layout/hList7#1"/>
    <dgm:cxn modelId="{8A49D177-5755-41ED-9BBE-D6FE7842FA14}" type="presParOf" srcId="{959698DE-6989-4B36-BC6C-A654B5ED717A}" destId="{2EDB5778-CC0F-498A-B2A6-621A4D97E840}" srcOrd="3" destOrd="0" presId="urn:microsoft.com/office/officeart/2005/8/layout/hList7#1"/>
    <dgm:cxn modelId="{5B223025-EF6F-4922-AE50-E5991880F6FA}" type="presParOf" srcId="{959698DE-6989-4B36-BC6C-A654B5ED717A}" destId="{6AC28D3B-E15C-4CB3-9D44-B6BDA6FD9BD5}" srcOrd="4" destOrd="0" presId="urn:microsoft.com/office/officeart/2005/8/layout/hList7#1"/>
    <dgm:cxn modelId="{8C3062D0-F54F-44C7-A6D1-EBC124A18979}" type="presParOf" srcId="{6AC28D3B-E15C-4CB3-9D44-B6BDA6FD9BD5}" destId="{D07FA00D-095A-42FA-AC1D-CD9156A0E4F5}" srcOrd="0" destOrd="0" presId="urn:microsoft.com/office/officeart/2005/8/layout/hList7#1"/>
    <dgm:cxn modelId="{A3746CC0-4D37-4BE7-A39A-2ADBD641C5C6}" type="presParOf" srcId="{6AC28D3B-E15C-4CB3-9D44-B6BDA6FD9BD5}" destId="{046D5D6D-6A94-4576-9B64-EBAE7B714E10}" srcOrd="1" destOrd="0" presId="urn:microsoft.com/office/officeart/2005/8/layout/hList7#1"/>
    <dgm:cxn modelId="{132D58AC-7AA7-4501-BE50-6AD538E107C7}" type="presParOf" srcId="{6AC28D3B-E15C-4CB3-9D44-B6BDA6FD9BD5}" destId="{BCAB00E9-3C27-42D0-BE8E-893C22D53CFA}" srcOrd="2" destOrd="0" presId="urn:microsoft.com/office/officeart/2005/8/layout/hList7#1"/>
    <dgm:cxn modelId="{D8D92F87-B661-44DA-B918-24A421E12687}" type="presParOf" srcId="{6AC28D3B-E15C-4CB3-9D44-B6BDA6FD9BD5}" destId="{388DC0BE-A8E1-489D-A161-AD8689D59ACC}" srcOrd="3" destOrd="0" presId="urn:microsoft.com/office/officeart/2005/8/layout/hList7#1"/>
    <dgm:cxn modelId="{9811033F-652A-4051-94C3-644D11EB5F2B}" type="presParOf" srcId="{959698DE-6989-4B36-BC6C-A654B5ED717A}" destId="{01DB76EC-062D-4F8E-8541-6901487BE4EA}" srcOrd="5" destOrd="0" presId="urn:microsoft.com/office/officeart/2005/8/layout/hList7#1"/>
    <dgm:cxn modelId="{A39C410C-B379-4AB5-A0AE-03D2E93D72F7}" type="presParOf" srcId="{959698DE-6989-4B36-BC6C-A654B5ED717A}" destId="{7BEA4939-1AB9-4401-8087-7EDEBF0517F8}" srcOrd="6" destOrd="0" presId="urn:microsoft.com/office/officeart/2005/8/layout/hList7#1"/>
    <dgm:cxn modelId="{5F6FF40B-346E-47B5-8ED1-21BC7B119EB2}" type="presParOf" srcId="{7BEA4939-1AB9-4401-8087-7EDEBF0517F8}" destId="{CA22E420-6A89-4DA1-AF4E-C89122C59EA0}" srcOrd="0" destOrd="0" presId="urn:microsoft.com/office/officeart/2005/8/layout/hList7#1"/>
    <dgm:cxn modelId="{431F5738-8FD7-457F-AB59-ED1D87DC637D}" type="presParOf" srcId="{7BEA4939-1AB9-4401-8087-7EDEBF0517F8}" destId="{591E3CDA-5D09-4E1F-8400-76D2DA13ADCD}" srcOrd="1" destOrd="0" presId="urn:microsoft.com/office/officeart/2005/8/layout/hList7#1"/>
    <dgm:cxn modelId="{B7FA8472-6EED-4543-B2F3-641112F9EA72}" type="presParOf" srcId="{7BEA4939-1AB9-4401-8087-7EDEBF0517F8}" destId="{E2CB0F1E-CE20-4FD0-86E6-10F05C9744FD}" srcOrd="2" destOrd="0" presId="urn:microsoft.com/office/officeart/2005/8/layout/hList7#1"/>
    <dgm:cxn modelId="{3636BD4B-F5A4-4DF7-B132-1FDCBBA6B677}" type="presParOf" srcId="{7BEA4939-1AB9-4401-8087-7EDEBF0517F8}" destId="{23FE6236-CDE5-4EDD-9D57-1A16D0A23E0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6EFEAE-506C-4397-BB7F-827AD2EDBB5F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68D14F7-4934-4CC7-A8C8-F39A462F134A}">
      <dgm:prSet phldrT="[Testo]" custT="1"/>
      <dgm:spPr>
        <a:solidFill>
          <a:srgbClr val="0070C0"/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it-IT" sz="1600" b="1" dirty="0" smtClean="0"/>
            <a:t>Non  calpestate il terreno delle aiole : </a:t>
          </a:r>
        </a:p>
        <a:p>
          <a:r>
            <a:rPr lang="it-IT" sz="1600" b="1" dirty="0" smtClean="0"/>
            <a:t>ogni volta che si mette un piede sul terreno  uccidiamo migliaia di MICRORGANISMI che sono utili per dare nutrimento !!!</a:t>
          </a:r>
          <a:endParaRPr lang="it-IT" sz="1600" b="1" dirty="0"/>
        </a:p>
      </dgm:t>
    </dgm:pt>
    <dgm:pt modelId="{BD0337EA-A5E2-424D-BFDE-A5B8A27BADBE}" type="parTrans" cxnId="{77E9F774-06A9-417D-B579-8F309E814255}">
      <dgm:prSet/>
      <dgm:spPr/>
      <dgm:t>
        <a:bodyPr/>
        <a:lstStyle/>
        <a:p>
          <a:endParaRPr lang="it-IT"/>
        </a:p>
      </dgm:t>
    </dgm:pt>
    <dgm:pt modelId="{6933330F-59A1-4C28-85E7-B1051D5C8D98}" type="sibTrans" cxnId="{77E9F774-06A9-417D-B579-8F309E814255}">
      <dgm:prSet/>
      <dgm:spPr/>
      <dgm:t>
        <a:bodyPr/>
        <a:lstStyle/>
        <a:p>
          <a:endParaRPr lang="it-IT"/>
        </a:p>
      </dgm:t>
    </dgm:pt>
    <dgm:pt modelId="{CF6A250E-7800-419B-AC4C-4BE2481E0636}">
      <dgm:prSet phldrT="[Testo]" custT="1"/>
      <dgm:spPr>
        <a:solidFill>
          <a:srgbClr val="0070C0"/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it-IT" sz="1600" b="1" dirty="0" smtClean="0"/>
            <a:t>Inoltre saltando o camminando sul terreno, questo si compatta, </a:t>
          </a:r>
        </a:p>
        <a:p>
          <a:r>
            <a:rPr lang="it-IT" sz="1600" b="1" dirty="0" smtClean="0"/>
            <a:t>le radici fanno più fatica a espandersi </a:t>
          </a:r>
        </a:p>
        <a:p>
          <a:r>
            <a:rPr lang="it-IT" sz="1600" b="1" dirty="0" smtClean="0"/>
            <a:t>e la pianta a crescere. </a:t>
          </a:r>
        </a:p>
        <a:p>
          <a:r>
            <a:rPr lang="it-IT" sz="1600" b="1" dirty="0" smtClean="0"/>
            <a:t>Per questo si fanno i vialetti fra le aiole!</a:t>
          </a:r>
          <a:endParaRPr lang="it-IT" sz="1600" b="1" dirty="0"/>
        </a:p>
      </dgm:t>
    </dgm:pt>
    <dgm:pt modelId="{08908B05-F1D4-4FFD-9526-3EA0F172ADF5}" type="parTrans" cxnId="{CA39C34D-C8E5-4039-9C71-F31B6FE547EB}">
      <dgm:prSet/>
      <dgm:spPr/>
      <dgm:t>
        <a:bodyPr/>
        <a:lstStyle/>
        <a:p>
          <a:endParaRPr lang="it-IT"/>
        </a:p>
      </dgm:t>
    </dgm:pt>
    <dgm:pt modelId="{CA69D1D6-03DA-4CD5-8825-B4E2B9C6A370}" type="sibTrans" cxnId="{CA39C34D-C8E5-4039-9C71-F31B6FE547EB}">
      <dgm:prSet/>
      <dgm:spPr/>
      <dgm:t>
        <a:bodyPr/>
        <a:lstStyle/>
        <a:p>
          <a:endParaRPr lang="it-IT"/>
        </a:p>
      </dgm:t>
    </dgm:pt>
    <dgm:pt modelId="{77E53136-85B4-4C07-9120-A6C0E2127C21}">
      <dgm:prSet phldrT="[Testo]" custT="1"/>
      <dgm:spPr>
        <a:solidFill>
          <a:srgbClr val="0070C0"/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it-IT" sz="1800" b="1" dirty="0" smtClean="0"/>
            <a:t>Sarebbe meglio proteggere il terreno con della paglia che lo aiuta a mantenere l’umidità . </a:t>
          </a:r>
        </a:p>
        <a:p>
          <a:r>
            <a:rPr lang="it-IT" sz="1800" b="1" dirty="0" smtClean="0"/>
            <a:t>Si chiama PACCIAMATURA</a:t>
          </a:r>
          <a:endParaRPr lang="it-IT" sz="1800" b="1" dirty="0"/>
        </a:p>
      </dgm:t>
    </dgm:pt>
    <dgm:pt modelId="{C659A3D6-5E8C-42A7-9F33-BE602E9B495E}" type="parTrans" cxnId="{0EEA9E88-8F5C-4E9E-9291-E012024A605B}">
      <dgm:prSet/>
      <dgm:spPr/>
      <dgm:t>
        <a:bodyPr/>
        <a:lstStyle/>
        <a:p>
          <a:endParaRPr lang="it-IT"/>
        </a:p>
      </dgm:t>
    </dgm:pt>
    <dgm:pt modelId="{C57538AD-5782-4A7D-AB7C-9036338C626D}" type="sibTrans" cxnId="{0EEA9E88-8F5C-4E9E-9291-E012024A605B}">
      <dgm:prSet/>
      <dgm:spPr/>
      <dgm:t>
        <a:bodyPr/>
        <a:lstStyle/>
        <a:p>
          <a:endParaRPr lang="it-IT"/>
        </a:p>
      </dgm:t>
    </dgm:pt>
    <dgm:pt modelId="{DA0CB780-00E4-478B-A756-B27A68D81D44}">
      <dgm:prSet phldrT="[Testo]" phldr="1"/>
      <dgm:spPr/>
      <dgm:t>
        <a:bodyPr/>
        <a:lstStyle/>
        <a:p>
          <a:endParaRPr lang="it-IT" dirty="0"/>
        </a:p>
      </dgm:t>
    </dgm:pt>
    <dgm:pt modelId="{F3DC9AA0-D07A-4B11-91E7-9613762EEB03}" type="parTrans" cxnId="{77CD1915-AE5F-4A18-967D-378E25E5D000}">
      <dgm:prSet/>
      <dgm:spPr/>
      <dgm:t>
        <a:bodyPr/>
        <a:lstStyle/>
        <a:p>
          <a:endParaRPr lang="it-IT"/>
        </a:p>
      </dgm:t>
    </dgm:pt>
    <dgm:pt modelId="{863360C0-3327-4BD1-949C-65B66B86BBEC}" type="sibTrans" cxnId="{77CD1915-AE5F-4A18-967D-378E25E5D000}">
      <dgm:prSet/>
      <dgm:spPr/>
      <dgm:t>
        <a:bodyPr/>
        <a:lstStyle/>
        <a:p>
          <a:endParaRPr lang="it-IT"/>
        </a:p>
      </dgm:t>
    </dgm:pt>
    <dgm:pt modelId="{1AF59F82-97B5-4C68-9E68-BA8B65194F34}">
      <dgm:prSet phldrT="[Testo]" custT="1"/>
      <dgm:spPr>
        <a:solidFill>
          <a:srgbClr val="0070C0"/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it-IT" sz="1400" b="1" dirty="0" smtClean="0"/>
            <a:t>L’orto va bagnato tutti i giorni, specialmente  se fa caldo. </a:t>
          </a:r>
        </a:p>
        <a:p>
          <a:r>
            <a:rPr lang="it-IT" sz="1400" b="1" dirty="0" smtClean="0"/>
            <a:t>È meglio bagnare al mattino e alla sera, mai nelle ore  centrali della giornata perché, a causa del sole, l’acqua evapora subito lasciando il terreno di nuovo asciutto. </a:t>
          </a:r>
        </a:p>
        <a:p>
          <a:r>
            <a:rPr lang="it-IT" sz="1400" b="1" dirty="0" smtClean="0"/>
            <a:t>Bisogna bagnare sempre intorno alla piante, mai sulle foglie , e dosare l’acqua secondo le necessità.</a:t>
          </a:r>
          <a:endParaRPr lang="it-IT" sz="1400" b="1" dirty="0"/>
        </a:p>
      </dgm:t>
    </dgm:pt>
    <dgm:pt modelId="{8DB899B7-D15A-42C6-A346-6BE8400F3A52}" type="parTrans" cxnId="{E7F5CFBA-B98B-4DCE-9610-56FA56E43C02}">
      <dgm:prSet/>
      <dgm:spPr/>
      <dgm:t>
        <a:bodyPr/>
        <a:lstStyle/>
        <a:p>
          <a:endParaRPr lang="it-IT"/>
        </a:p>
      </dgm:t>
    </dgm:pt>
    <dgm:pt modelId="{1A4BAAFC-F5B3-4A82-94D3-BF1A232B856E}" type="sibTrans" cxnId="{E7F5CFBA-B98B-4DCE-9610-56FA56E43C02}">
      <dgm:prSet/>
      <dgm:spPr/>
      <dgm:t>
        <a:bodyPr/>
        <a:lstStyle/>
        <a:p>
          <a:endParaRPr lang="it-IT"/>
        </a:p>
      </dgm:t>
    </dgm:pt>
    <dgm:pt modelId="{E89F63F2-8A70-43C3-8E6C-EFBD3540F700}" type="pres">
      <dgm:prSet presAssocID="{1C6EFEAE-506C-4397-BB7F-827AD2EDBB5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61C69ED-1D47-4527-98A0-E2FD8CA025F9}" type="pres">
      <dgm:prSet presAssocID="{1C6EFEAE-506C-4397-BB7F-827AD2EDBB5F}" presName="diamond" presStyleLbl="bgShp" presStyleIdx="0" presStyleCnt="1"/>
      <dgm:spPr>
        <a:solidFill>
          <a:srgbClr val="FFC000"/>
        </a:solidFill>
        <a:ln>
          <a:solidFill>
            <a:srgbClr val="FF0000"/>
          </a:solidFill>
        </a:ln>
      </dgm:spPr>
    </dgm:pt>
    <dgm:pt modelId="{E58E00E4-071C-4618-86F5-33D815BE03EC}" type="pres">
      <dgm:prSet presAssocID="{1C6EFEAE-506C-4397-BB7F-827AD2EDBB5F}" presName="quad1" presStyleLbl="node1" presStyleIdx="0" presStyleCnt="4" custScaleX="204549" custScaleY="110789" custLinFactNeighborX="-54474" custLinFactNeighborY="-152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36DF1D1-437D-4AB2-A6CA-3FB64ABC178E}" type="pres">
      <dgm:prSet presAssocID="{1C6EFEAE-506C-4397-BB7F-827AD2EDBB5F}" presName="quad2" presStyleLbl="node1" presStyleIdx="1" presStyleCnt="4" custScaleX="195263" custScaleY="118248" custLinFactNeighborX="49491" custLinFactNeighborY="-152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D33DA78-F18A-4C3A-88A7-317E1B9B6930}" type="pres">
      <dgm:prSet presAssocID="{1C6EFEAE-506C-4397-BB7F-827AD2EDBB5F}" presName="quad3" presStyleLbl="node1" presStyleIdx="2" presStyleCnt="4" custScaleX="204331" custScaleY="113478" custLinFactNeighborX="-54583" custLinFactNeighborY="89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C4C7BDF-9CB4-43EA-932A-2DBCBC2FFBE3}" type="pres">
      <dgm:prSet presAssocID="{1C6EFEAE-506C-4397-BB7F-827AD2EDBB5F}" presName="quad4" presStyleLbl="node1" presStyleIdx="3" presStyleCnt="4" custScaleX="197537" custScaleY="113478" custLinFactNeighborX="46899" custLinFactNeighborY="89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8218614-9772-4C74-AB6D-82E27CF877A2}" type="presOf" srcId="{77E53136-85B4-4C07-9120-A6C0E2127C21}" destId="{ED33DA78-F18A-4C3A-88A7-317E1B9B6930}" srcOrd="0" destOrd="0" presId="urn:microsoft.com/office/officeart/2005/8/layout/matrix3"/>
    <dgm:cxn modelId="{CCA236AF-E98E-48D3-9E94-5599003DABF0}" type="presOf" srcId="{CF6A250E-7800-419B-AC4C-4BE2481E0636}" destId="{336DF1D1-437D-4AB2-A6CA-3FB64ABC178E}" srcOrd="0" destOrd="0" presId="urn:microsoft.com/office/officeart/2005/8/layout/matrix3"/>
    <dgm:cxn modelId="{A256D07A-BC65-4374-8C1E-52C4E0F7546D}" type="presOf" srcId="{1AF59F82-97B5-4C68-9E68-BA8B65194F34}" destId="{BC4C7BDF-9CB4-43EA-932A-2DBCBC2FFBE3}" srcOrd="0" destOrd="0" presId="urn:microsoft.com/office/officeart/2005/8/layout/matrix3"/>
    <dgm:cxn modelId="{77CD1915-AE5F-4A18-967D-378E25E5D000}" srcId="{1C6EFEAE-506C-4397-BB7F-827AD2EDBB5F}" destId="{DA0CB780-00E4-478B-A756-B27A68D81D44}" srcOrd="4" destOrd="0" parTransId="{F3DC9AA0-D07A-4B11-91E7-9613762EEB03}" sibTransId="{863360C0-3327-4BD1-949C-65B66B86BBEC}"/>
    <dgm:cxn modelId="{E7F5CFBA-B98B-4DCE-9610-56FA56E43C02}" srcId="{1C6EFEAE-506C-4397-BB7F-827AD2EDBB5F}" destId="{1AF59F82-97B5-4C68-9E68-BA8B65194F34}" srcOrd="3" destOrd="0" parTransId="{8DB899B7-D15A-42C6-A346-6BE8400F3A52}" sibTransId="{1A4BAAFC-F5B3-4A82-94D3-BF1A232B856E}"/>
    <dgm:cxn modelId="{77E9F774-06A9-417D-B579-8F309E814255}" srcId="{1C6EFEAE-506C-4397-BB7F-827AD2EDBB5F}" destId="{368D14F7-4934-4CC7-A8C8-F39A462F134A}" srcOrd="0" destOrd="0" parTransId="{BD0337EA-A5E2-424D-BFDE-A5B8A27BADBE}" sibTransId="{6933330F-59A1-4C28-85E7-B1051D5C8D98}"/>
    <dgm:cxn modelId="{CA39C34D-C8E5-4039-9C71-F31B6FE547EB}" srcId="{1C6EFEAE-506C-4397-BB7F-827AD2EDBB5F}" destId="{CF6A250E-7800-419B-AC4C-4BE2481E0636}" srcOrd="1" destOrd="0" parTransId="{08908B05-F1D4-4FFD-9526-3EA0F172ADF5}" sibTransId="{CA69D1D6-03DA-4CD5-8825-B4E2B9C6A370}"/>
    <dgm:cxn modelId="{45AF57CF-E9EE-48E7-9FEB-53A1DF4C56C2}" type="presOf" srcId="{1C6EFEAE-506C-4397-BB7F-827AD2EDBB5F}" destId="{E89F63F2-8A70-43C3-8E6C-EFBD3540F700}" srcOrd="0" destOrd="0" presId="urn:microsoft.com/office/officeart/2005/8/layout/matrix3"/>
    <dgm:cxn modelId="{0EEA9E88-8F5C-4E9E-9291-E012024A605B}" srcId="{1C6EFEAE-506C-4397-BB7F-827AD2EDBB5F}" destId="{77E53136-85B4-4C07-9120-A6C0E2127C21}" srcOrd="2" destOrd="0" parTransId="{C659A3D6-5E8C-42A7-9F33-BE602E9B495E}" sibTransId="{C57538AD-5782-4A7D-AB7C-9036338C626D}"/>
    <dgm:cxn modelId="{E55677D5-6B34-43A1-B13A-6E5324E661DB}" type="presOf" srcId="{368D14F7-4934-4CC7-A8C8-F39A462F134A}" destId="{E58E00E4-071C-4618-86F5-33D815BE03EC}" srcOrd="0" destOrd="0" presId="urn:microsoft.com/office/officeart/2005/8/layout/matrix3"/>
    <dgm:cxn modelId="{FF0BE55E-BB4E-4AF5-B4A2-8E09D7F613FA}" type="presParOf" srcId="{E89F63F2-8A70-43C3-8E6C-EFBD3540F700}" destId="{B61C69ED-1D47-4527-98A0-E2FD8CA025F9}" srcOrd="0" destOrd="0" presId="urn:microsoft.com/office/officeart/2005/8/layout/matrix3"/>
    <dgm:cxn modelId="{20FBB92A-89B0-4DEB-802D-AD71DC28EC9C}" type="presParOf" srcId="{E89F63F2-8A70-43C3-8E6C-EFBD3540F700}" destId="{E58E00E4-071C-4618-86F5-33D815BE03EC}" srcOrd="1" destOrd="0" presId="urn:microsoft.com/office/officeart/2005/8/layout/matrix3"/>
    <dgm:cxn modelId="{851F13B1-8817-49A0-8B03-533D19543E6B}" type="presParOf" srcId="{E89F63F2-8A70-43C3-8E6C-EFBD3540F700}" destId="{336DF1D1-437D-4AB2-A6CA-3FB64ABC178E}" srcOrd="2" destOrd="0" presId="urn:microsoft.com/office/officeart/2005/8/layout/matrix3"/>
    <dgm:cxn modelId="{77F33533-11E3-4E64-964C-4E989200E1CE}" type="presParOf" srcId="{E89F63F2-8A70-43C3-8E6C-EFBD3540F700}" destId="{ED33DA78-F18A-4C3A-88A7-317E1B9B6930}" srcOrd="3" destOrd="0" presId="urn:microsoft.com/office/officeart/2005/8/layout/matrix3"/>
    <dgm:cxn modelId="{0D94E768-57F3-44BF-937C-559B74C94147}" type="presParOf" srcId="{E89F63F2-8A70-43C3-8E6C-EFBD3540F700}" destId="{BC4C7BDF-9CB4-43EA-932A-2DBCBC2FFBE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2FB5E-83BB-4845-BC09-F4A66B3E44D1}">
      <dsp:nvSpPr>
        <dsp:cNvPr id="0" name=""/>
        <dsp:cNvSpPr/>
      </dsp:nvSpPr>
      <dsp:spPr>
        <a:xfrm rot="20417408">
          <a:off x="0" y="233626"/>
          <a:ext cx="2366383" cy="1766637"/>
        </a:xfrm>
        <a:prstGeom prst="rect">
          <a:avLst/>
        </a:prstGeom>
        <a:solidFill>
          <a:schemeClr val="lt1"/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Prima di tutto è necessario scegliere una zona ben esposta al SOLE e misurare l’area del terreno a disposizione.</a:t>
          </a:r>
          <a:endParaRPr lang="it-IT" sz="1800" b="1" kern="1200" dirty="0"/>
        </a:p>
      </dsp:txBody>
      <dsp:txXfrm>
        <a:off x="0" y="233626"/>
        <a:ext cx="2366383" cy="1766637"/>
      </dsp:txXfrm>
    </dsp:sp>
    <dsp:sp modelId="{E0C357CE-5EAC-4D05-82FD-35037F4EA05B}">
      <dsp:nvSpPr>
        <dsp:cNvPr id="0" name=""/>
        <dsp:cNvSpPr/>
      </dsp:nvSpPr>
      <dsp:spPr>
        <a:xfrm>
          <a:off x="2714644" y="142871"/>
          <a:ext cx="2366383" cy="1805257"/>
        </a:xfrm>
        <a:prstGeom prst="rect">
          <a:avLst/>
        </a:prstGeom>
        <a:solidFill>
          <a:schemeClr val="lt1"/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Poi bisogna decidere che cosa seminare in base alla STAGIONE</a:t>
          </a:r>
          <a:endParaRPr lang="it-IT" sz="2000" b="1" kern="1200" dirty="0"/>
        </a:p>
      </dsp:txBody>
      <dsp:txXfrm>
        <a:off x="2714644" y="142871"/>
        <a:ext cx="2366383" cy="1805257"/>
      </dsp:txXfrm>
    </dsp:sp>
    <dsp:sp modelId="{37E2A8CC-9228-4CC5-BB0E-6066D2838011}">
      <dsp:nvSpPr>
        <dsp:cNvPr id="0" name=""/>
        <dsp:cNvSpPr/>
      </dsp:nvSpPr>
      <dsp:spPr>
        <a:xfrm rot="952546">
          <a:off x="5416770" y="217795"/>
          <a:ext cx="2366383" cy="1805257"/>
        </a:xfrm>
        <a:prstGeom prst="rect">
          <a:avLst/>
        </a:prstGeom>
        <a:solidFill>
          <a:schemeClr val="lt1"/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In seguito è importante stabilire lo spazio (AIOLA) per la semina di ogni prodotto, considerando i vialetti su cui camminare</a:t>
          </a:r>
          <a:endParaRPr lang="it-IT" sz="1800" kern="1200" dirty="0"/>
        </a:p>
      </dsp:txBody>
      <dsp:txXfrm>
        <a:off x="5416770" y="217795"/>
        <a:ext cx="2366383" cy="1805257"/>
      </dsp:txXfrm>
    </dsp:sp>
    <dsp:sp modelId="{99A87ACB-CC02-44F2-B90A-B16FEBA0A6D0}">
      <dsp:nvSpPr>
        <dsp:cNvPr id="0" name=""/>
        <dsp:cNvSpPr/>
      </dsp:nvSpPr>
      <dsp:spPr>
        <a:xfrm>
          <a:off x="285764" y="2214583"/>
          <a:ext cx="2366383" cy="18157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kern="1200" dirty="0"/>
        </a:p>
      </dsp:txBody>
      <dsp:txXfrm>
        <a:off x="285764" y="2214583"/>
        <a:ext cx="2366383" cy="1815749"/>
      </dsp:txXfrm>
    </dsp:sp>
    <dsp:sp modelId="{E7E2FC7F-BF47-4154-9F33-4D7BB58A63C3}">
      <dsp:nvSpPr>
        <dsp:cNvPr id="0" name=""/>
        <dsp:cNvSpPr/>
      </dsp:nvSpPr>
      <dsp:spPr>
        <a:xfrm>
          <a:off x="2857526" y="2214576"/>
          <a:ext cx="1937736" cy="181408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b="1" kern="1200" dirty="0"/>
        </a:p>
      </dsp:txBody>
      <dsp:txXfrm>
        <a:off x="2857526" y="2214576"/>
        <a:ext cx="1937736" cy="1814088"/>
      </dsp:txXfrm>
    </dsp:sp>
    <dsp:sp modelId="{9092A69C-88AD-4E22-A5EB-010A3336A850}">
      <dsp:nvSpPr>
        <dsp:cNvPr id="0" name=""/>
        <dsp:cNvSpPr/>
      </dsp:nvSpPr>
      <dsp:spPr>
        <a:xfrm>
          <a:off x="5206044" y="2214576"/>
          <a:ext cx="2366383" cy="175587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b="1" kern="1200" dirty="0"/>
        </a:p>
      </dsp:txBody>
      <dsp:txXfrm>
        <a:off x="5206044" y="2214576"/>
        <a:ext cx="2366383" cy="17558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2FB5E-83BB-4845-BC09-F4A66B3E44D1}">
      <dsp:nvSpPr>
        <dsp:cNvPr id="0" name=""/>
        <dsp:cNvSpPr/>
      </dsp:nvSpPr>
      <dsp:spPr>
        <a:xfrm>
          <a:off x="0" y="233626"/>
          <a:ext cx="2366383" cy="176663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/>
        </a:p>
      </dsp:txBody>
      <dsp:txXfrm>
        <a:off x="0" y="233626"/>
        <a:ext cx="2366383" cy="1766637"/>
      </dsp:txXfrm>
    </dsp:sp>
    <dsp:sp modelId="{E0C357CE-5EAC-4D05-82FD-35037F4EA05B}">
      <dsp:nvSpPr>
        <dsp:cNvPr id="0" name=""/>
        <dsp:cNvSpPr/>
      </dsp:nvSpPr>
      <dsp:spPr>
        <a:xfrm>
          <a:off x="2603022" y="214317"/>
          <a:ext cx="2366383" cy="180525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b="1" kern="1200" dirty="0"/>
        </a:p>
      </dsp:txBody>
      <dsp:txXfrm>
        <a:off x="2603022" y="214317"/>
        <a:ext cx="2366383" cy="1805257"/>
      </dsp:txXfrm>
    </dsp:sp>
    <dsp:sp modelId="{37E2A8CC-9228-4CC5-BB0E-6066D2838011}">
      <dsp:nvSpPr>
        <dsp:cNvPr id="0" name=""/>
        <dsp:cNvSpPr/>
      </dsp:nvSpPr>
      <dsp:spPr>
        <a:xfrm>
          <a:off x="5143548" y="214317"/>
          <a:ext cx="2366383" cy="180525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/>
        </a:p>
      </dsp:txBody>
      <dsp:txXfrm>
        <a:off x="5143548" y="214317"/>
        <a:ext cx="2366383" cy="1805257"/>
      </dsp:txXfrm>
    </dsp:sp>
    <dsp:sp modelId="{99A87ACB-CC02-44F2-B90A-B16FEBA0A6D0}">
      <dsp:nvSpPr>
        <dsp:cNvPr id="0" name=""/>
        <dsp:cNvSpPr/>
      </dsp:nvSpPr>
      <dsp:spPr>
        <a:xfrm rot="693430">
          <a:off x="71441" y="2214583"/>
          <a:ext cx="2366383" cy="1815749"/>
        </a:xfrm>
        <a:prstGeom prst="rect">
          <a:avLst/>
        </a:prstGeom>
        <a:solidFill>
          <a:schemeClr val="lt1"/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Bisogna poi munirsi di CANNE </a:t>
          </a:r>
          <a:r>
            <a:rPr lang="it-IT" sz="2000" b="1" kern="1200" dirty="0" err="1" smtClean="0"/>
            <a:t>DI</a:t>
          </a:r>
          <a:r>
            <a:rPr lang="it-IT" sz="2000" b="1" kern="1200" dirty="0" smtClean="0"/>
            <a:t> BAMBÙ per delimitare le aiole</a:t>
          </a:r>
          <a:endParaRPr lang="it-IT" sz="2000" kern="1200" dirty="0"/>
        </a:p>
      </dsp:txBody>
      <dsp:txXfrm>
        <a:off x="71441" y="2214583"/>
        <a:ext cx="2366383" cy="1815749"/>
      </dsp:txXfrm>
    </dsp:sp>
    <dsp:sp modelId="{E7E2FC7F-BF47-4154-9F33-4D7BB58A63C3}">
      <dsp:nvSpPr>
        <dsp:cNvPr id="0" name=""/>
        <dsp:cNvSpPr/>
      </dsp:nvSpPr>
      <dsp:spPr>
        <a:xfrm rot="21234659">
          <a:off x="2603022" y="2257043"/>
          <a:ext cx="2366383" cy="1814088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b="1" kern="1200" dirty="0" smtClean="0"/>
            <a:t>E’ bene avere anche dei PALETTI di legno per le piante che, crescendo, vi si arrampicheranno (vite, pomodori)</a:t>
          </a:r>
          <a:endParaRPr lang="it-IT" sz="1900" b="1" kern="1200" dirty="0"/>
        </a:p>
      </dsp:txBody>
      <dsp:txXfrm>
        <a:off x="2603022" y="2257043"/>
        <a:ext cx="2366383" cy="1814088"/>
      </dsp:txXfrm>
    </dsp:sp>
    <dsp:sp modelId="{9092A69C-88AD-4E22-A5EB-010A3336A850}">
      <dsp:nvSpPr>
        <dsp:cNvPr id="0" name=""/>
        <dsp:cNvSpPr/>
      </dsp:nvSpPr>
      <dsp:spPr>
        <a:xfrm rot="781736">
          <a:off x="5206044" y="2286150"/>
          <a:ext cx="2366383" cy="1755875"/>
        </a:xfrm>
        <a:prstGeom prst="rect">
          <a:avLst/>
        </a:prstGeom>
        <a:solidFill>
          <a:schemeClr val="lt1"/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Infine bisogna avere </a:t>
          </a:r>
          <a:r>
            <a:rPr lang="it-IT" sz="2000" b="1" kern="1200" dirty="0" smtClean="0">
              <a:solidFill>
                <a:schemeClr val="tx1"/>
              </a:solidFill>
            </a:rPr>
            <a:t>ATTREZZI</a:t>
          </a:r>
          <a:r>
            <a:rPr lang="it-IT" sz="2000" b="1" kern="1200" dirty="0" smtClean="0"/>
            <a:t> adatti all’orticoltura e … tanta </a:t>
          </a:r>
          <a:r>
            <a:rPr lang="it-IT" sz="2000" b="0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CURA</a:t>
          </a:r>
          <a:endParaRPr lang="it-IT" sz="2000" b="0" kern="1200" dirty="0"/>
        </a:p>
      </dsp:txBody>
      <dsp:txXfrm>
        <a:off x="5206044" y="2286150"/>
        <a:ext cx="2366383" cy="1755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3B47C-4DDC-4FA8-9E1F-CC59C5F9D7DF}">
      <dsp:nvSpPr>
        <dsp:cNvPr id="0" name=""/>
        <dsp:cNvSpPr/>
      </dsp:nvSpPr>
      <dsp:spPr>
        <a:xfrm>
          <a:off x="0" y="243681"/>
          <a:ext cx="4038600" cy="40386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D90C5-EC54-460F-B7F9-DBF1F7E9051D}">
      <dsp:nvSpPr>
        <dsp:cNvPr id="0" name=""/>
        <dsp:cNvSpPr/>
      </dsp:nvSpPr>
      <dsp:spPr>
        <a:xfrm>
          <a:off x="0" y="0"/>
          <a:ext cx="1924826" cy="2172534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Il CONCIME NATURALE ha la capacità di modificare la struttura del terreno  arricchendolo di  MICROORGANISMI che facilitano la crescita delle specie vegetali</a:t>
          </a:r>
          <a:endParaRPr lang="it-IT" sz="1400" b="1" kern="1200" dirty="0"/>
        </a:p>
      </dsp:txBody>
      <dsp:txXfrm>
        <a:off x="93962" y="93962"/>
        <a:ext cx="1736902" cy="1984610"/>
      </dsp:txXfrm>
    </dsp:sp>
    <dsp:sp modelId="{03826BC4-A72B-4A40-87A7-4867F992A0DC}">
      <dsp:nvSpPr>
        <dsp:cNvPr id="0" name=""/>
        <dsp:cNvSpPr/>
      </dsp:nvSpPr>
      <dsp:spPr>
        <a:xfrm>
          <a:off x="1995495" y="0"/>
          <a:ext cx="1996837" cy="2172550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Il LETAME,  il migliore fra i concimi naturali, è detto anche STALLATICO perché deriva dagli escrementi  di animale tolti dalle stalle </a:t>
          </a:r>
          <a:r>
            <a:rPr lang="it-IT" sz="1400" kern="1200" dirty="0" smtClean="0"/>
            <a:t> </a:t>
          </a:r>
          <a:endParaRPr lang="it-IT" sz="1600" b="1" kern="1200" dirty="0"/>
        </a:p>
      </dsp:txBody>
      <dsp:txXfrm>
        <a:off x="2092973" y="97478"/>
        <a:ext cx="1801881" cy="1977594"/>
      </dsp:txXfrm>
    </dsp:sp>
    <dsp:sp modelId="{E5123458-351A-454E-ABF2-A0D39CF94051}">
      <dsp:nvSpPr>
        <dsp:cNvPr id="0" name=""/>
        <dsp:cNvSpPr/>
      </dsp:nvSpPr>
      <dsp:spPr>
        <a:xfrm>
          <a:off x="0" y="2400305"/>
          <a:ext cx="1923282" cy="2007453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Il letame non va usato fresco.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Serve una lunga MATURAZIONE di almeno 6 o 8 mesi.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Si usa per la </a:t>
          </a:r>
          <a:r>
            <a:rPr lang="it-IT" sz="1400" b="1" i="0" kern="1200" dirty="0" smtClean="0"/>
            <a:t>preparazione del terreno prima della piantagione</a:t>
          </a:r>
          <a:endParaRPr lang="it-IT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 dirty="0"/>
        </a:p>
      </dsp:txBody>
      <dsp:txXfrm>
        <a:off x="93887" y="2494192"/>
        <a:ext cx="1735508" cy="1819679"/>
      </dsp:txXfrm>
    </dsp:sp>
    <dsp:sp modelId="{92E5480C-C618-49D6-A2D8-82FDFB2B7624}">
      <dsp:nvSpPr>
        <dsp:cNvPr id="0" name=""/>
        <dsp:cNvSpPr/>
      </dsp:nvSpPr>
      <dsp:spPr>
        <a:xfrm>
          <a:off x="1995495" y="2400305"/>
          <a:ext cx="1996837" cy="1996837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Per</a:t>
          </a:r>
          <a:r>
            <a:rPr lang="it-IT" sz="1500" b="1" kern="1200" baseline="0" dirty="0" smtClean="0"/>
            <a:t> i terreni argillosi è  preferibile usare letame di cavallo  che contiene il doppio dei fertilizzanti rispetto al letame bovino</a:t>
          </a:r>
          <a:endParaRPr lang="it-IT" sz="1500" b="1" kern="1200" dirty="0"/>
        </a:p>
      </dsp:txBody>
      <dsp:txXfrm>
        <a:off x="2092973" y="2497783"/>
        <a:ext cx="1801881" cy="18018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8DF92-D61D-421C-9009-51071363F3BA}">
      <dsp:nvSpPr>
        <dsp:cNvPr id="0" name=""/>
        <dsp:cNvSpPr/>
      </dsp:nvSpPr>
      <dsp:spPr>
        <a:xfrm rot="10800000">
          <a:off x="1129214" y="2351"/>
          <a:ext cx="3702530" cy="1726543"/>
        </a:xfrm>
        <a:prstGeom prst="homePlat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135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tx1"/>
              </a:solidFill>
            </a:rPr>
            <a:t>BUCCE  </a:t>
          </a:r>
          <a:r>
            <a:rPr lang="it-IT" sz="1400" b="1" kern="1200" dirty="0" err="1" smtClean="0">
              <a:solidFill>
                <a:schemeClr val="tx1"/>
              </a:solidFill>
            </a:rPr>
            <a:t>DI</a:t>
          </a:r>
          <a:r>
            <a:rPr lang="it-IT" sz="1400" b="1" kern="1200" dirty="0" smtClean="0">
              <a:solidFill>
                <a:schemeClr val="tx1"/>
              </a:solidFill>
            </a:rPr>
            <a:t>  BANANA  </a:t>
          </a:r>
          <a:r>
            <a:rPr lang="it-IT" sz="1400" b="1" kern="1200" dirty="0" smtClean="0"/>
            <a:t>– Sono ricche di potassio e possono fornire alle piante un’integrazione importante. Per utilizzarle si possono tritare in pezzi minuscoli  e sistemarle ai piedi della pianta da concimare</a:t>
          </a:r>
          <a:r>
            <a:rPr lang="it-IT" sz="1600" kern="1200" dirty="0" smtClean="0"/>
            <a:t>.</a:t>
          </a:r>
          <a:endParaRPr lang="it-IT" sz="1600" kern="1200" dirty="0"/>
        </a:p>
      </dsp:txBody>
      <dsp:txXfrm rot="10800000">
        <a:off x="1560850" y="2351"/>
        <a:ext cx="3270894" cy="1726543"/>
      </dsp:txXfrm>
    </dsp:sp>
    <dsp:sp modelId="{3ECFD503-672F-40B8-9484-0AFDD4BFF2B7}">
      <dsp:nvSpPr>
        <dsp:cNvPr id="0" name=""/>
        <dsp:cNvSpPr/>
      </dsp:nvSpPr>
      <dsp:spPr>
        <a:xfrm>
          <a:off x="383229" y="2351"/>
          <a:ext cx="1726543" cy="17265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8C7B1-E4DF-497A-B60D-F1472516DFAC}">
      <dsp:nvSpPr>
        <dsp:cNvPr id="0" name=""/>
        <dsp:cNvSpPr/>
      </dsp:nvSpPr>
      <dsp:spPr>
        <a:xfrm rot="10800000">
          <a:off x="876400" y="2244281"/>
          <a:ext cx="4039615" cy="1726543"/>
        </a:xfrm>
        <a:prstGeom prst="homePlat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135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GUSCI D’ UOVO  </a:t>
          </a:r>
          <a:r>
            <a:rPr lang="it-IT" sz="1600" b="1" kern="1200" dirty="0" smtClean="0"/>
            <a:t>-  Non sono solo un ottimo fertilizzante ma anche un antiparassitario naturale. Per utilizzarli basta ridurli in pezzi e metterli ai piedi delle piante per favorirne la crescita.</a:t>
          </a:r>
          <a:endParaRPr lang="it-IT" sz="1600" b="1" kern="1200" dirty="0"/>
        </a:p>
      </dsp:txBody>
      <dsp:txXfrm rot="10800000">
        <a:off x="1308036" y="2244281"/>
        <a:ext cx="3607979" cy="1726543"/>
      </dsp:txXfrm>
    </dsp:sp>
    <dsp:sp modelId="{C1BF04E9-8B93-4F38-880F-E6C066A2051C}">
      <dsp:nvSpPr>
        <dsp:cNvPr id="0" name=""/>
        <dsp:cNvSpPr/>
      </dsp:nvSpPr>
      <dsp:spPr>
        <a:xfrm>
          <a:off x="298957" y="2244281"/>
          <a:ext cx="1726543" cy="17265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FA0F9-1B30-4F2D-835D-4A0EC242FDE5}">
      <dsp:nvSpPr>
        <dsp:cNvPr id="0" name=""/>
        <dsp:cNvSpPr/>
      </dsp:nvSpPr>
      <dsp:spPr>
        <a:xfrm rot="10800000">
          <a:off x="1088977" y="4486210"/>
          <a:ext cx="3756179" cy="1726543"/>
        </a:xfrm>
        <a:prstGeom prst="homePlat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13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FONDI </a:t>
          </a:r>
          <a:r>
            <a:rPr lang="it-IT" sz="1800" b="1" kern="1200" dirty="0" err="1" smtClean="0">
              <a:solidFill>
                <a:schemeClr val="tx1"/>
              </a:solidFill>
            </a:rPr>
            <a:t>DI</a:t>
          </a:r>
          <a:r>
            <a:rPr lang="it-IT" sz="1800" b="1" kern="1200" dirty="0" smtClean="0">
              <a:solidFill>
                <a:schemeClr val="tx1"/>
              </a:solidFill>
            </a:rPr>
            <a:t> CAFFE’</a:t>
          </a:r>
          <a:r>
            <a:rPr lang="it-IT" sz="1800" b="1" kern="1200" dirty="0" smtClean="0"/>
            <a:t>  - Possono essere usati come concime naturale grazie all’azoto e agli antiossidanti che contengono</a:t>
          </a:r>
          <a:endParaRPr lang="it-IT" sz="1800" b="1" kern="1200" dirty="0"/>
        </a:p>
      </dsp:txBody>
      <dsp:txXfrm rot="10800000">
        <a:off x="1520613" y="4486210"/>
        <a:ext cx="3324543" cy="1726543"/>
      </dsp:txXfrm>
    </dsp:sp>
    <dsp:sp modelId="{900ECA2B-04B9-4B12-AB75-E4888D0FEB84}">
      <dsp:nvSpPr>
        <dsp:cNvPr id="0" name=""/>
        <dsp:cNvSpPr/>
      </dsp:nvSpPr>
      <dsp:spPr>
        <a:xfrm>
          <a:off x="369816" y="4486210"/>
          <a:ext cx="1726543" cy="17265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8AFAF-2A7C-4B8B-B622-EE6E574E27A0}">
      <dsp:nvSpPr>
        <dsp:cNvPr id="0" name=""/>
        <dsp:cNvSpPr/>
      </dsp:nvSpPr>
      <dsp:spPr>
        <a:xfrm>
          <a:off x="229358" y="2132580"/>
          <a:ext cx="2796641" cy="27966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EC15C-AEB8-4CA9-B0E7-979716A9152D}">
      <dsp:nvSpPr>
        <dsp:cNvPr id="0" name=""/>
        <dsp:cNvSpPr/>
      </dsp:nvSpPr>
      <dsp:spPr>
        <a:xfrm>
          <a:off x="214300" y="2132580"/>
          <a:ext cx="2851483" cy="279664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5715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È bene lavorare a mano per togliere le erbacce che succhiano acqua e nutrimento dal terreno, sottraendolo alle piante.</a:t>
          </a:r>
          <a:endParaRPr lang="it-IT" sz="2400" b="1" kern="1200" dirty="0"/>
        </a:p>
      </dsp:txBody>
      <dsp:txXfrm>
        <a:off x="296211" y="2214491"/>
        <a:ext cx="2687661" cy="2632819"/>
      </dsp:txXfrm>
    </dsp:sp>
    <dsp:sp modelId="{A2BD7760-351E-496E-AA6C-BD257F2F23D1}">
      <dsp:nvSpPr>
        <dsp:cNvPr id="0" name=""/>
        <dsp:cNvSpPr/>
      </dsp:nvSpPr>
      <dsp:spPr>
        <a:xfrm>
          <a:off x="3671492" y="3226985"/>
          <a:ext cx="629087" cy="671993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 cap="none" spc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sp:txBody>
      <dsp:txXfrm>
        <a:off x="3671492" y="3361384"/>
        <a:ext cx="440361" cy="403195"/>
      </dsp:txXfrm>
    </dsp:sp>
    <dsp:sp modelId="{CC562455-26E2-45FD-A1CE-B9875E3E3579}">
      <dsp:nvSpPr>
        <dsp:cNvPr id="0" name=""/>
        <dsp:cNvSpPr/>
      </dsp:nvSpPr>
      <dsp:spPr>
        <a:xfrm>
          <a:off x="4823390" y="2132580"/>
          <a:ext cx="2796641" cy="27966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3496D-E1A2-4034-9746-E8FD3BF3003F}">
      <dsp:nvSpPr>
        <dsp:cNvPr id="0" name=""/>
        <dsp:cNvSpPr/>
      </dsp:nvSpPr>
      <dsp:spPr>
        <a:xfrm>
          <a:off x="4816701" y="2132580"/>
          <a:ext cx="2796641" cy="279664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5715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smtClean="0"/>
            <a:t>Un ottimo rimedio naturale contro le erbacce è il SALE : basta metterlo in piccole buche scavate vicino alle malerbe.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smtClean="0"/>
            <a:t>Oppure bisogna sciogliere del sale  in una soluzione di acqua e ACETO e spruzzare. Le erbacce  saranno eliminate in breve tempo!!</a:t>
          </a:r>
          <a:endParaRPr lang="it-IT" sz="1700" b="1" kern="1200" dirty="0"/>
        </a:p>
      </dsp:txBody>
      <dsp:txXfrm>
        <a:off x="4898612" y="2214491"/>
        <a:ext cx="2632819" cy="2632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0E91F-309D-442F-A8EE-A4FD8F0240AF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2A126-D4FB-4AC0-87C5-E13DF123C702}">
      <dsp:nvSpPr>
        <dsp:cNvPr id="0" name=""/>
        <dsp:cNvSpPr/>
      </dsp:nvSpPr>
      <dsp:spPr>
        <a:xfrm>
          <a:off x="249532" y="271557"/>
          <a:ext cx="1431580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22799-2CCA-48B0-A5FA-AE2B5481E5B9}">
      <dsp:nvSpPr>
        <dsp:cNvPr id="0" name=""/>
        <dsp:cNvSpPr/>
      </dsp:nvSpPr>
      <dsp:spPr>
        <a:xfrm rot="10800000">
          <a:off x="249532" y="2036683"/>
          <a:ext cx="1431580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7030A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ysClr val="windowText" lastClr="000000"/>
              </a:solidFill>
            </a:rPr>
            <a:t>AFIDI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ysClr val="windowText" lastClr="000000"/>
              </a:solidFill>
            </a:rPr>
            <a:t>si attaccano alle piante e ne succhiano la linfa vitale, portando gravi malattie</a:t>
          </a:r>
          <a:endParaRPr lang="it-IT" sz="1600" b="1" kern="1200" dirty="0">
            <a:solidFill>
              <a:sysClr val="windowText" lastClr="000000"/>
            </a:solidFill>
          </a:endParaRPr>
        </a:p>
      </dsp:txBody>
      <dsp:txXfrm rot="10800000">
        <a:off x="293558" y="2036683"/>
        <a:ext cx="1343528" cy="2445253"/>
      </dsp:txXfrm>
    </dsp:sp>
    <dsp:sp modelId="{2A34C7AA-8F63-45BF-8219-FAD9BD5154A4}">
      <dsp:nvSpPr>
        <dsp:cNvPr id="0" name=""/>
        <dsp:cNvSpPr/>
      </dsp:nvSpPr>
      <dsp:spPr>
        <a:xfrm>
          <a:off x="1824270" y="271557"/>
          <a:ext cx="1431580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6DB73-6555-43C3-A1B2-71F07D1A2CCD}">
      <dsp:nvSpPr>
        <dsp:cNvPr id="0" name=""/>
        <dsp:cNvSpPr/>
      </dsp:nvSpPr>
      <dsp:spPr>
        <a:xfrm rot="10800000">
          <a:off x="1857383" y="2036683"/>
          <a:ext cx="1431580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BF1168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DORIFORA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devasta le foglie delle piante di patate</a:t>
          </a:r>
          <a:endParaRPr lang="it-IT" sz="1600" b="1" kern="1200" dirty="0">
            <a:solidFill>
              <a:schemeClr val="tx1"/>
            </a:solidFill>
          </a:endParaRPr>
        </a:p>
      </dsp:txBody>
      <dsp:txXfrm rot="10800000">
        <a:off x="1901409" y="2036683"/>
        <a:ext cx="1343528" cy="2445253"/>
      </dsp:txXfrm>
    </dsp:sp>
    <dsp:sp modelId="{29BA32F8-0C5F-4CD5-BFFF-6A269AF3C011}">
      <dsp:nvSpPr>
        <dsp:cNvPr id="0" name=""/>
        <dsp:cNvSpPr/>
      </dsp:nvSpPr>
      <dsp:spPr>
        <a:xfrm>
          <a:off x="3399009" y="271557"/>
          <a:ext cx="1431580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6CD73-FB7C-42C3-99DC-15CC03F56238}">
      <dsp:nvSpPr>
        <dsp:cNvPr id="0" name=""/>
        <dsp:cNvSpPr/>
      </dsp:nvSpPr>
      <dsp:spPr>
        <a:xfrm rot="10800000">
          <a:off x="3399009" y="2036683"/>
          <a:ext cx="1431580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GRILLOTALPA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scava gallerie alla ricerca di vermi ma  rovina radici e tuberi che trova sulla sua strada</a:t>
          </a:r>
        </a:p>
      </dsp:txBody>
      <dsp:txXfrm rot="10800000">
        <a:off x="3443035" y="2036683"/>
        <a:ext cx="1343528" cy="2445253"/>
      </dsp:txXfrm>
    </dsp:sp>
    <dsp:sp modelId="{25D35F56-617C-4A6B-B081-8DAB89A23A67}">
      <dsp:nvSpPr>
        <dsp:cNvPr id="0" name=""/>
        <dsp:cNvSpPr/>
      </dsp:nvSpPr>
      <dsp:spPr>
        <a:xfrm>
          <a:off x="4973748" y="271557"/>
          <a:ext cx="1431580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2C312-166C-4A19-B2E0-276C0C3C34FF}">
      <dsp:nvSpPr>
        <dsp:cNvPr id="0" name=""/>
        <dsp:cNvSpPr/>
      </dsp:nvSpPr>
      <dsp:spPr>
        <a:xfrm rot="10800000">
          <a:off x="4973748" y="2036683"/>
          <a:ext cx="1431580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FF66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MILLEPIEDI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sono molto golosi di germogli freschi</a:t>
          </a:r>
          <a:endParaRPr lang="it-IT" sz="1600" b="1" kern="1200" dirty="0">
            <a:solidFill>
              <a:schemeClr val="tx1"/>
            </a:solidFill>
          </a:endParaRPr>
        </a:p>
      </dsp:txBody>
      <dsp:txXfrm rot="10800000">
        <a:off x="5017774" y="2036683"/>
        <a:ext cx="1343528" cy="2445253"/>
      </dsp:txXfrm>
    </dsp:sp>
    <dsp:sp modelId="{5F770325-FCB0-4EE9-A9F0-2B153256C2D4}">
      <dsp:nvSpPr>
        <dsp:cNvPr id="0" name=""/>
        <dsp:cNvSpPr/>
      </dsp:nvSpPr>
      <dsp:spPr>
        <a:xfrm>
          <a:off x="6548487" y="271557"/>
          <a:ext cx="1431580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B3C5C-92DF-4122-A641-D525E2795375}">
      <dsp:nvSpPr>
        <dsp:cNvPr id="0" name=""/>
        <dsp:cNvSpPr/>
      </dsp:nvSpPr>
      <dsp:spPr>
        <a:xfrm rot="10800000">
          <a:off x="6500851" y="2036683"/>
          <a:ext cx="1425925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TOPI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mangiano tutto quello che trovano nell’orto, ortaggi e semi</a:t>
          </a:r>
          <a:endParaRPr lang="it-IT" sz="1600" b="1" kern="1200" dirty="0">
            <a:solidFill>
              <a:schemeClr val="tx1"/>
            </a:solidFill>
          </a:endParaRPr>
        </a:p>
      </dsp:txBody>
      <dsp:txXfrm rot="10800000">
        <a:off x="6544703" y="2036683"/>
        <a:ext cx="1338221" cy="24454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4500D-F773-4807-957E-654D54224615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3F514-3E58-4B2E-A6EF-621F96F82A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476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73083-2DA4-4EED-96F9-23D8F2BC07FD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54982-CDF4-41E7-ADA6-980FAB299F0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D50D0-B19D-4E9A-A737-31CC9613769C}" type="datetimeFigureOut">
              <a:rPr lang="it-IT" smtClean="0"/>
              <a:pPr/>
              <a:t>12/06/2016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A514-056E-445F-B35F-AAEEC4D1218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2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8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9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slide" Target="slide17.xml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7.xml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43042" y="642918"/>
            <a:ext cx="6072230" cy="1500198"/>
          </a:xfrm>
          <a:solidFill>
            <a:srgbClr val="CCFF33"/>
          </a:solidFill>
          <a:ln w="76200"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it-IT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Il giornalino dell’orto </a:t>
            </a:r>
          </a:p>
          <a:p>
            <a:r>
              <a:rPr lang="it-IT" sz="1900" b="1" dirty="0" smtClean="0">
                <a:solidFill>
                  <a:schemeClr val="bg2">
                    <a:lumMod val="75000"/>
                  </a:schemeClr>
                </a:solidFill>
              </a:rPr>
              <a:t>Un’esperienza istruttiva e divertente</a:t>
            </a:r>
          </a:p>
          <a:p>
            <a:r>
              <a:rPr lang="it-IT" sz="26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parte 2^</a:t>
            </a:r>
            <a:endParaRPr lang="it-IT" sz="2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143108" y="4786322"/>
            <a:ext cx="1071570" cy="10001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hlinkClick r:id="rId2" action="ppaction://hlinksldjump"/>
              </a:rPr>
              <a:t>7.Primi segni di vita</a:t>
            </a:r>
            <a:endParaRPr lang="it-IT" b="1" dirty="0"/>
          </a:p>
        </p:txBody>
      </p:sp>
      <p:sp>
        <p:nvSpPr>
          <p:cNvPr id="9" name="Rettangolo 8"/>
          <p:cNvSpPr/>
          <p:nvPr/>
        </p:nvSpPr>
        <p:spPr>
          <a:xfrm>
            <a:off x="1071538" y="3571876"/>
            <a:ext cx="1057276" cy="98583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hlinkClick r:id="rId3" action="ppaction://hlinksldjump"/>
              </a:rPr>
              <a:t>6. Al lavoro</a:t>
            </a:r>
            <a:endParaRPr lang="it-IT" b="1" dirty="0"/>
          </a:p>
        </p:txBody>
      </p:sp>
      <p:pic>
        <p:nvPicPr>
          <p:cNvPr id="12" name="Immagine 11" descr="orto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428868"/>
            <a:ext cx="3598709" cy="204663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14" name="Rettangolo 13"/>
          <p:cNvSpPr/>
          <p:nvPr/>
        </p:nvSpPr>
        <p:spPr>
          <a:xfrm>
            <a:off x="4857752" y="4786322"/>
            <a:ext cx="1285884" cy="10001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hlinkClick r:id="rId5" action="ppaction://hlinksldjump"/>
              </a:rPr>
              <a:t>9.Le  </a:t>
            </a:r>
          </a:p>
          <a:p>
            <a:pPr algn="ctr"/>
            <a:r>
              <a:rPr lang="it-IT" b="1" dirty="0" smtClean="0">
                <a:hlinkClick r:id="rId5" action="ppaction://hlinksldjump"/>
              </a:rPr>
              <a:t>interviste</a:t>
            </a:r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00034" y="6143644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CLASSI QUINTE – SCUOLA PRIMARIA PAPA GIOVANNI XXIII – </a:t>
            </a:r>
            <a:r>
              <a:rPr lang="it-IT" sz="20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a.s</a:t>
            </a:r>
            <a:r>
              <a:rPr lang="it-IT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15-16</a:t>
            </a:r>
            <a:endParaRPr lang="it-IT" sz="2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500430" y="4786322"/>
            <a:ext cx="1000132" cy="10001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hlinkClick r:id="rId6" action="ppaction://hlinksldjump"/>
              </a:rPr>
              <a:t>8.I prodotti</a:t>
            </a:r>
            <a:endParaRPr lang="it-IT" b="1" dirty="0"/>
          </a:p>
        </p:txBody>
      </p:sp>
      <p:sp>
        <p:nvSpPr>
          <p:cNvPr id="26" name="Rettangolo 25"/>
          <p:cNvSpPr/>
          <p:nvPr/>
        </p:nvSpPr>
        <p:spPr>
          <a:xfrm>
            <a:off x="6429388" y="4786322"/>
            <a:ext cx="1285884" cy="10001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hlinkClick r:id="rId5" action="ppaction://hlinksldjump"/>
              </a:rPr>
              <a:t>10. Consigli </a:t>
            </a:r>
          </a:p>
          <a:p>
            <a:pPr algn="ctr"/>
            <a:r>
              <a:rPr lang="it-IT" b="1" dirty="0" smtClean="0">
                <a:hlinkClick r:id="rId5" action="ppaction://hlinksldjump"/>
              </a:rPr>
              <a:t>per un orto ben fatto</a:t>
            </a:r>
            <a:endParaRPr lang="it-IT" b="1" dirty="0" smtClean="0"/>
          </a:p>
        </p:txBody>
      </p:sp>
      <p:sp>
        <p:nvSpPr>
          <p:cNvPr id="10" name="Rettangolo 9"/>
          <p:cNvSpPr/>
          <p:nvPr/>
        </p:nvSpPr>
        <p:spPr>
          <a:xfrm>
            <a:off x="6929454" y="3500438"/>
            <a:ext cx="1143008" cy="10001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hlinkClick r:id="rId7" action="ppaction://hlinksldjump"/>
              </a:rPr>
              <a:t>11. L’</a:t>
            </a:r>
            <a:r>
              <a:rPr lang="it-IT" b="1" dirty="0" err="1" smtClean="0">
                <a:hlinkClick r:id="rId7" action="ppaction://hlinksldjump"/>
              </a:rPr>
              <a:t>inaugu-</a:t>
            </a:r>
            <a:endParaRPr lang="it-IT" b="1" dirty="0" smtClean="0">
              <a:hlinkClick r:id="rId7" action="ppaction://hlinksldjump"/>
            </a:endParaRPr>
          </a:p>
          <a:p>
            <a:pPr algn="ctr"/>
            <a:r>
              <a:rPr lang="it-IT" b="1" dirty="0" smtClean="0">
                <a:hlinkClick r:id="rId7" action="ppaction://hlinksldjump"/>
              </a:rPr>
              <a:t>razione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Il progetto</a:t>
            </a:r>
            <a:r>
              <a:rPr lang="it-IT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 e mantenere ordine nel lavoro </a:t>
            </a:r>
            <a:br>
              <a:rPr lang="it-IT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it-IT" dirty="0">
              <a:latin typeface="Lucida Handwriting" pitchFamily="66" charset="0"/>
            </a:endParaRPr>
          </a:p>
        </p:txBody>
      </p:sp>
      <p:graphicFrame>
        <p:nvGraphicFramePr>
          <p:cNvPr id="3" name="Diagramma 2"/>
          <p:cNvGraphicFramePr/>
          <p:nvPr/>
        </p:nvGraphicFramePr>
        <p:xfrm>
          <a:off x="714348" y="1643050"/>
          <a:ext cx="7572428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 descr="bambu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39405" y="1410919"/>
            <a:ext cx="1785952" cy="267884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Immagine 4" descr="tralicci pomodori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4678" y="1785926"/>
            <a:ext cx="2528306" cy="195061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Immagine 5" descr="attrezzi+orto+biologic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9322" y="1836684"/>
            <a:ext cx="2643206" cy="187806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Il terreno </a:t>
            </a:r>
            <a:endParaRPr lang="it-IT" sz="3200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it-IT" sz="2000" b="1" i="1" dirty="0" smtClean="0">
                <a:solidFill>
                  <a:srgbClr val="FF0000"/>
                </a:solidFill>
              </a:rPr>
              <a:t>Un prezioso amico dell’orto</a:t>
            </a:r>
          </a:p>
          <a:p>
            <a:pPr>
              <a:buNone/>
            </a:pPr>
            <a:endParaRPr lang="it-IT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>        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b="1" i="1" dirty="0" smtClean="0">
                <a:solidFill>
                  <a:srgbClr val="1A1DA2"/>
                </a:solidFill>
              </a:rPr>
              <a:t>Il lombrico è un animale che striscia nel terreno realizzando delle  gallerie. In questo modo smuove la terra dandogli l’aria di cui ha bisogno.</a:t>
            </a:r>
          </a:p>
          <a:p>
            <a:pPr>
              <a:buNone/>
            </a:pPr>
            <a:r>
              <a:rPr lang="it-IT" sz="2000" b="1" i="1" dirty="0" smtClean="0">
                <a:solidFill>
                  <a:srgbClr val="1A1DA2"/>
                </a:solidFill>
              </a:rPr>
              <a:t>Inoltre , mentre scava, inghiotte il terreno e lo restituisce, sottoforma di escrementi, arricchito di sostanze nutritive utilissime per le piante.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071546"/>
            <a:ext cx="3008313" cy="5054617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La prima cosa da fare per avere un orto è la preparazione del terreno, che deve essere fertile e facile da lavorare.</a:t>
            </a:r>
          </a:p>
          <a:p>
            <a:endParaRPr lang="it-IT" sz="800" b="1" dirty="0" smtClean="0"/>
          </a:p>
          <a:p>
            <a:r>
              <a:rPr lang="it-IT" sz="2000" b="1" dirty="0" smtClean="0"/>
              <a:t>Per un terreno molto compatto e duro servono aratura e fresatura.</a:t>
            </a:r>
          </a:p>
          <a:p>
            <a:endParaRPr lang="it-IT" sz="800" b="1" dirty="0" smtClean="0"/>
          </a:p>
          <a:p>
            <a:r>
              <a:rPr lang="it-IT" sz="2000" b="1" dirty="0" smtClean="0"/>
              <a:t>In seguito  bisogna vangare e zappare parecchio, per smuovere il terreno, renderlo “morbido” e favorire il passaggio di aria e acqua.</a:t>
            </a:r>
          </a:p>
        </p:txBody>
      </p:sp>
      <p:pic>
        <p:nvPicPr>
          <p:cNvPr id="5" name="Immagine 4" descr="lombrich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785794"/>
            <a:ext cx="3762924" cy="250077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La concimazione </a:t>
            </a:r>
            <a:endParaRPr lang="it-IT" sz="32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9545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b="1" dirty="0" smtClean="0"/>
              <a:t>I vegetali dell’orto hanno costante bisogno di nutrimento. </a:t>
            </a:r>
          </a:p>
          <a:p>
            <a:pPr>
              <a:buNone/>
            </a:pPr>
            <a:r>
              <a:rPr lang="it-IT" sz="2000" b="1" dirty="0" smtClean="0"/>
              <a:t>Il 96% lo ottengono attraverso aria, acqua e sole .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b="1" dirty="0" smtClean="0"/>
              <a:t>Il restante 4% lo procura l’uomo . </a:t>
            </a:r>
          </a:p>
          <a:p>
            <a:pPr>
              <a:buNone/>
            </a:pPr>
            <a:r>
              <a:rPr lang="it-IT" sz="2000" b="1" dirty="0" smtClean="0"/>
              <a:t>Quando gli scarti degli vegetali e degli animali  si decompongono , arricchiscono il terreno di sostanze organiche che serviranno per nutrire le piante.                                                   </a:t>
            </a:r>
          </a:p>
          <a:p>
            <a:pPr>
              <a:buNone/>
            </a:pPr>
            <a:r>
              <a:rPr lang="it-IT" sz="2000" b="1" dirty="0" smtClean="0"/>
              <a:t>                                                             L’uomo, quindi, utilizza gli scarti per </a:t>
            </a:r>
          </a:p>
          <a:p>
            <a:pPr>
              <a:buNone/>
            </a:pPr>
            <a:r>
              <a:rPr lang="it-IT" sz="2000" b="1" dirty="0" smtClean="0"/>
              <a:t>                                                             fertilizzare il terreno. Un sistema molto </a:t>
            </a:r>
          </a:p>
          <a:p>
            <a:pPr>
              <a:buNone/>
            </a:pPr>
            <a:r>
              <a:rPr lang="it-IT" sz="2000" b="1" dirty="0" smtClean="0"/>
              <a:t>                                                             usato è la realizzazione del COMPOST.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</p:txBody>
      </p:sp>
      <p:sp>
        <p:nvSpPr>
          <p:cNvPr id="4" name="Rettangolo 3"/>
          <p:cNvSpPr/>
          <p:nvPr/>
        </p:nvSpPr>
        <p:spPr>
          <a:xfrm rot="20927923">
            <a:off x="4357686" y="2071678"/>
            <a:ext cx="3714776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it-IT" sz="24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attraverso la FOTOSINTESI </a:t>
            </a:r>
          </a:p>
          <a:p>
            <a:pPr algn="ctr">
              <a:buNone/>
            </a:pPr>
            <a:r>
              <a:rPr lang="it-IT" sz="24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CLOROFILLIANA, ricordate?</a:t>
            </a:r>
            <a:endParaRPr lang="it-IT" sz="2400" dirty="0" smtClean="0">
              <a:ln w="18000">
                <a:solidFill>
                  <a:srgbClr val="FF0000"/>
                </a:solidFill>
                <a:prstDash val="solid"/>
                <a:miter lim="800000"/>
              </a:ln>
            </a:endParaRPr>
          </a:p>
        </p:txBody>
      </p:sp>
      <p:sp>
        <p:nvSpPr>
          <p:cNvPr id="7" name="Freccia a destra con strisce 6"/>
          <p:cNvSpPr/>
          <p:nvPr/>
        </p:nvSpPr>
        <p:spPr>
          <a:xfrm rot="2475123">
            <a:off x="2557451" y="2114867"/>
            <a:ext cx="576828" cy="385739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con strisce 7"/>
          <p:cNvSpPr/>
          <p:nvPr/>
        </p:nvSpPr>
        <p:spPr>
          <a:xfrm rot="803245">
            <a:off x="3414515" y="2567841"/>
            <a:ext cx="576828" cy="385739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 rot="285059">
            <a:off x="827677" y="4968250"/>
            <a:ext cx="2714644" cy="11241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it-IT" sz="2000" b="1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None/>
            </a:pPr>
            <a:r>
              <a:rPr lang="it-IT" sz="24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natura è esperta nel  riciclare gli scarti !</a:t>
            </a:r>
          </a:p>
          <a:p>
            <a:pPr>
              <a:buNone/>
            </a:pPr>
            <a:endParaRPr lang="it-IT" sz="2000" b="1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I concimi  naturali</a:t>
            </a:r>
            <a: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sz="2700" b="1" dirty="0" smtClean="0"/>
              <a:t>Per un orto </a:t>
            </a:r>
            <a:r>
              <a:rPr lang="it-IT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bio</a:t>
            </a:r>
            <a:r>
              <a:rPr lang="it-IT" sz="2700" b="1" dirty="0" smtClean="0"/>
              <a:t> bisogna concimare solo con concimi naturali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endParaRPr lang="it-IT" sz="32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71612"/>
            <a:ext cx="4038600" cy="4554551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it-IT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NON USARE MAI PRODOTTI CHIMICI !</a:t>
            </a:r>
          </a:p>
          <a:p>
            <a:pPr algn="ctr">
              <a:buNone/>
            </a:pPr>
            <a:r>
              <a:rPr lang="it-IT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VENGONO ASSORBITI DALLE RADICI delle piante, </a:t>
            </a:r>
            <a:r>
              <a:rPr lang="it-IT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PERCIò</a:t>
            </a:r>
            <a:r>
              <a:rPr lang="it-IT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</a:p>
          <a:p>
            <a:pPr algn="ctr">
              <a:buNone/>
            </a:pPr>
            <a:r>
              <a:rPr lang="it-IT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QUANDO MANGIAMO GLI ORTAGGI, </a:t>
            </a:r>
          </a:p>
          <a:p>
            <a:pPr algn="ctr">
              <a:buNone/>
            </a:pPr>
            <a:r>
              <a:rPr lang="it-IT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ENTRANO NELLA NOSTRA ALIMENTAZIONE. </a:t>
            </a:r>
          </a:p>
          <a:p>
            <a:pPr>
              <a:buNone/>
            </a:pPr>
            <a:endParaRPr lang="it-IT" sz="9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 algn="ctr">
              <a:buNone/>
            </a:pPr>
            <a:endParaRPr lang="it-IT" sz="2400" b="1" dirty="0" smtClean="0"/>
          </a:p>
          <a:p>
            <a:pPr algn="ctr">
              <a:buNone/>
            </a:pPr>
            <a:endParaRPr lang="it-IT" sz="2400" b="1" dirty="0" smtClean="0"/>
          </a:p>
          <a:p>
            <a:pPr algn="ctr">
              <a:buNone/>
            </a:pPr>
            <a:r>
              <a:rPr lang="it-IT" sz="2400" b="1" dirty="0" smtClean="0"/>
              <a:t>Fra i concimi naturali, </a:t>
            </a:r>
          </a:p>
          <a:p>
            <a:pPr algn="ctr">
              <a:buNone/>
            </a:pPr>
            <a:r>
              <a:rPr lang="it-IT" sz="2400" b="1" dirty="0" smtClean="0"/>
              <a:t>il più noto è il LETAME</a:t>
            </a:r>
            <a:endParaRPr lang="it-IT" sz="2200" b="1" dirty="0" smtClean="0"/>
          </a:p>
          <a:p>
            <a:pPr>
              <a:buNone/>
            </a:pPr>
            <a:endParaRPr lang="it-IT" sz="2200" dirty="0"/>
          </a:p>
          <a:p>
            <a:pPr lvl="0">
              <a:buNone/>
            </a:pPr>
            <a:endParaRPr lang="it-IT" sz="2300" dirty="0">
              <a:solidFill>
                <a:schemeClr val="bg1"/>
              </a:solidFill>
            </a:endParaRPr>
          </a:p>
          <a:p>
            <a:pPr>
              <a:buNone/>
            </a:pPr>
            <a:endParaRPr lang="it-IT" sz="2600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magine 6" descr="letame-bovin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36889">
            <a:off x="727513" y="2633421"/>
            <a:ext cx="3571868" cy="234973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Altri concimi naturali </a:t>
            </a:r>
            <a:endParaRPr lang="it-IT" sz="2800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>
            <p:ph idx="1"/>
          </p:nvPr>
        </p:nvGraphicFramePr>
        <p:xfrm>
          <a:off x="3357554" y="214290"/>
          <a:ext cx="521497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57158" y="1500174"/>
            <a:ext cx="3008313" cy="4548187"/>
          </a:xfrm>
        </p:spPr>
        <p:txBody>
          <a:bodyPr>
            <a:normAutofit/>
          </a:bodyPr>
          <a:lstStyle/>
          <a:p>
            <a:r>
              <a:rPr lang="it-IT" sz="2800" dirty="0" smtClean="0"/>
              <a:t>Nelle dispense o nelle pattumiere casalinghe ci sono tanti prodotti di scarto che possono essere utili per le nostre piante. </a:t>
            </a:r>
          </a:p>
          <a:p>
            <a:r>
              <a:rPr lang="it-IT" sz="2800" b="1" i="1" dirty="0" smtClean="0">
                <a:solidFill>
                  <a:srgbClr val="FF0000"/>
                </a:solidFill>
              </a:rPr>
              <a:t>Volete conoscerne alcuni?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11" name="Freccia a destra 10"/>
          <p:cNvSpPr/>
          <p:nvPr/>
        </p:nvSpPr>
        <p:spPr>
          <a:xfrm>
            <a:off x="2143108" y="507207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0070C0"/>
                </a:solidFill>
                <a:latin typeface="Lucida Handwriting" pitchFamily="66" charset="0"/>
              </a:rPr>
              <a:t>Il  </a:t>
            </a:r>
            <a:r>
              <a:rPr lang="it-IT" sz="3600" dirty="0" err="1" smtClean="0">
                <a:solidFill>
                  <a:srgbClr val="0070C0"/>
                </a:solidFill>
                <a:latin typeface="Lucida Handwriting" pitchFamily="66" charset="0"/>
              </a:rPr>
              <a:t>compost</a:t>
            </a:r>
            <a:endParaRPr lang="it-IT" sz="3600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8" name="Segnaposto contenuto 7" descr="compo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63134">
            <a:off x="3416149" y="1254691"/>
            <a:ext cx="5111750" cy="2890462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4422"/>
            <a:ext cx="3008313" cy="4911741"/>
          </a:xfrm>
        </p:spPr>
        <p:txBody>
          <a:bodyPr>
            <a:normAutofit lnSpcReduction="10000"/>
          </a:bodyPr>
          <a:lstStyle/>
          <a:p>
            <a:r>
              <a:rPr lang="it-IT" sz="1800" b="1" dirty="0" smtClean="0"/>
              <a:t>Quando si costruisce una pila di </a:t>
            </a:r>
            <a:r>
              <a:rPr lang="it-IT" sz="1800" b="1" dirty="0" err="1" smtClean="0"/>
              <a:t>compost</a:t>
            </a:r>
            <a:r>
              <a:rPr lang="it-IT" sz="1800" b="1" dirty="0" smtClean="0"/>
              <a:t>  bisogna immaginare qualcosa di simile ad una lasagna.</a:t>
            </a:r>
          </a:p>
          <a:p>
            <a:endParaRPr lang="it-IT" sz="800" b="1" dirty="0" smtClean="0"/>
          </a:p>
          <a:p>
            <a:r>
              <a:rPr lang="it-IT" sz="1800" b="1" dirty="0" smtClean="0"/>
              <a:t>Gli strati contengono tre diverse categorie di materiale:</a:t>
            </a:r>
          </a:p>
          <a:p>
            <a:r>
              <a:rPr lang="it-IT" sz="1800" b="1" dirty="0" smtClean="0">
                <a:ln>
                  <a:solidFill>
                    <a:srgbClr val="FF0000"/>
                  </a:solidFill>
                </a:ln>
              </a:rPr>
              <a:t>VEGETALI SECCHI</a:t>
            </a:r>
            <a:r>
              <a:rPr lang="it-IT" sz="1800" b="1" dirty="0" smtClean="0"/>
              <a:t>, come foglie, paglia, erba secca.</a:t>
            </a:r>
          </a:p>
          <a:p>
            <a:r>
              <a:rPr lang="it-IT" sz="1800" b="1" dirty="0" smtClean="0">
                <a:ln>
                  <a:solidFill>
                    <a:srgbClr val="FF0000"/>
                  </a:solidFill>
                </a:ln>
              </a:rPr>
              <a:t>VEGETALI FRESCHI</a:t>
            </a:r>
            <a:r>
              <a:rPr lang="it-IT" sz="1800" b="1" dirty="0" smtClean="0"/>
              <a:t>, come erba appena tagliata e scarti da cucina, verdure in particolare.</a:t>
            </a:r>
          </a:p>
          <a:p>
            <a:r>
              <a:rPr lang="it-IT" sz="1800" b="1" dirty="0" smtClean="0">
                <a:ln>
                  <a:solidFill>
                    <a:srgbClr val="FF0000"/>
                  </a:solidFill>
                </a:ln>
              </a:rPr>
              <a:t>TERRA</a:t>
            </a:r>
            <a:r>
              <a:rPr lang="it-IT" sz="1800" b="1" dirty="0" smtClean="0"/>
              <a:t>, per aiuta il processo di decomposizione, trattiene l’umidità ed evita l’arrivo di mosche.</a:t>
            </a:r>
          </a:p>
        </p:txBody>
      </p:sp>
      <p:sp>
        <p:nvSpPr>
          <p:cNvPr id="9" name="CasellaDiTesto 8"/>
          <p:cNvSpPr txBox="1"/>
          <p:nvPr/>
        </p:nvSpPr>
        <p:spPr>
          <a:xfrm rot="21417850">
            <a:off x="3901067" y="4255650"/>
            <a:ext cx="4286280" cy="175432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DURANTE LA DECOMPOSIZIONE DEI MATERIALI SI GENERANO MICROORGANISMI MICROSCOPICI, BATTERI, FUNGHI E ALTRI ORGANISMI COME LOMBRICHI E VERMI CHE SERVONO A FERTILIZZARE IL TERRENO. </a:t>
            </a:r>
            <a:endParaRPr lang="it-IT" b="1" dirty="0">
              <a:ln>
                <a:solidFill>
                  <a:srgbClr val="0070C0"/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072330" y="214290"/>
            <a:ext cx="1857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Servono anche:</a:t>
            </a:r>
          </a:p>
          <a:p>
            <a:r>
              <a:rPr lang="it-IT" sz="1600" b="1" dirty="0" smtClean="0">
                <a:ln>
                  <a:solidFill>
                    <a:srgbClr val="FF0000"/>
                  </a:solidFill>
                </a:ln>
              </a:rPr>
              <a:t>ARIA</a:t>
            </a:r>
          </a:p>
          <a:p>
            <a:r>
              <a:rPr lang="it-IT" sz="1600" b="1" dirty="0" smtClean="0">
                <a:ln>
                  <a:solidFill>
                    <a:srgbClr val="FF0000"/>
                  </a:solidFill>
                </a:ln>
              </a:rPr>
              <a:t>UMIDITÀ</a:t>
            </a:r>
          </a:p>
          <a:p>
            <a:r>
              <a:rPr lang="it-IT" sz="1600" b="1" dirty="0" smtClean="0">
                <a:ln>
                  <a:solidFill>
                    <a:srgbClr val="FF0000"/>
                  </a:solidFill>
                </a:ln>
              </a:rPr>
              <a:t>CALORE</a:t>
            </a:r>
            <a:endParaRPr lang="it-IT" sz="16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Freccia a destra 10"/>
          <p:cNvSpPr/>
          <p:nvPr/>
        </p:nvSpPr>
        <p:spPr>
          <a:xfrm>
            <a:off x="6429388" y="571480"/>
            <a:ext cx="54978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rbacci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1428736"/>
            <a:ext cx="3474720" cy="2857520"/>
          </a:xfrm>
          <a:prstGeom prst="rect">
            <a:avLst/>
          </a:prstGeom>
        </p:spPr>
      </p:pic>
      <p:pic>
        <p:nvPicPr>
          <p:cNvPr id="4" name="Immagine 3" descr="eliminare-erbac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3683">
            <a:off x="928662" y="1500174"/>
            <a:ext cx="3214711" cy="278608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0070C0"/>
                </a:solidFill>
                <a:latin typeface="Lucida Handwriting" pitchFamily="66" charset="0"/>
                <a:hlinkClick r:id="rId4" action="ppaction://hlinksldjump"/>
              </a:rPr>
              <a:t>I diserbanti</a:t>
            </a:r>
            <a:r>
              <a:rPr lang="it-IT" sz="5400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sz="5400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sz="3100" b="1" dirty="0" smtClean="0"/>
              <a:t>Nell’orto </a:t>
            </a:r>
            <a:r>
              <a:rPr lang="it-IT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bio</a:t>
            </a:r>
            <a:r>
              <a:rPr lang="it-IT" sz="3100" b="1" dirty="0" smtClean="0"/>
              <a:t> non si usano mai i diserbanti chimici</a:t>
            </a:r>
            <a:endParaRPr lang="it-IT" sz="3100" dirty="0"/>
          </a:p>
        </p:txBody>
      </p:sp>
      <p:graphicFrame>
        <p:nvGraphicFramePr>
          <p:cNvPr id="3" name="Diagramma 2"/>
          <p:cNvGraphicFramePr/>
          <p:nvPr/>
        </p:nvGraphicFramePr>
        <p:xfrm>
          <a:off x="571472" y="1428736"/>
          <a:ext cx="762003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Gli antiparassitari</a:t>
            </a:r>
            <a:r>
              <a:rPr lang="it-IT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sz="3100" b="1" dirty="0" smtClean="0"/>
              <a:t>Nell’orto </a:t>
            </a:r>
            <a:r>
              <a:rPr lang="it-IT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bio</a:t>
            </a:r>
            <a:r>
              <a:rPr lang="it-IT" sz="3100" b="1" dirty="0" smtClean="0"/>
              <a:t> non si usano mai antiparassitari chimici</a:t>
            </a:r>
            <a:endParaRPr lang="it-IT" sz="3100" dirty="0"/>
          </a:p>
        </p:txBody>
      </p:sp>
      <p:sp>
        <p:nvSpPr>
          <p:cNvPr id="4" name="Rettangolo 3"/>
          <p:cNvSpPr/>
          <p:nvPr/>
        </p:nvSpPr>
        <p:spPr>
          <a:xfrm>
            <a:off x="357158" y="1500175"/>
            <a:ext cx="835824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Sapete quali sono i migliori alleati naturali per combattere i parassiti che ogni giorno provano ad attaccare le nostre piante? </a:t>
            </a:r>
          </a:p>
          <a:p>
            <a:endParaRPr lang="it-IT" sz="800" b="1" dirty="0" smtClean="0"/>
          </a:p>
          <a:p>
            <a:r>
              <a:rPr lang="it-IT" sz="2000" b="1" dirty="0" smtClean="0"/>
              <a:t>Semplice, sono gli insetti utili alle piante e al loro ecosistema, come coccinelle, lombrichi, api e libellule.</a:t>
            </a:r>
          </a:p>
          <a:p>
            <a:r>
              <a:rPr lang="it-IT" sz="2000" b="1" dirty="0" smtClean="0"/>
              <a:t> </a:t>
            </a:r>
          </a:p>
          <a:p>
            <a:endParaRPr lang="it-IT" sz="2000" b="1" dirty="0" smtClean="0"/>
          </a:p>
          <a:p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r>
              <a:rPr lang="it-IT" sz="2000" b="1" dirty="0" smtClean="0"/>
              <a:t/>
            </a:r>
            <a:br>
              <a:rPr lang="it-IT" sz="2000" b="1" dirty="0" smtClean="0"/>
            </a:b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pPr>
              <a:buFont typeface="Wingdings" pitchFamily="2" charset="2"/>
              <a:buChar char="ü"/>
            </a:pPr>
            <a:endParaRPr lang="it-IT" sz="2000" b="1" dirty="0" smtClean="0"/>
          </a:p>
          <a:p>
            <a:endParaRPr lang="it-IT" sz="2000" b="1" dirty="0" smtClean="0"/>
          </a:p>
        </p:txBody>
      </p:sp>
      <p:sp>
        <p:nvSpPr>
          <p:cNvPr id="5" name="Rettangolo 4"/>
          <p:cNvSpPr/>
          <p:nvPr/>
        </p:nvSpPr>
        <p:spPr>
          <a:xfrm rot="21008130">
            <a:off x="899362" y="3100769"/>
            <a:ext cx="3929090" cy="335756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it-IT" b="1" dirty="0" smtClean="0">
                <a:ln>
                  <a:solidFill>
                    <a:srgbClr val="FF0000"/>
                  </a:solidFill>
                </a:ln>
              </a:rPr>
              <a:t>La COCCINELLA è in grado di deporre ben 400 uova nella parte inferiore delle foglie, nel periodo di maggio. </a:t>
            </a:r>
          </a:p>
          <a:p>
            <a:pPr lvl="0"/>
            <a:r>
              <a:rPr lang="it-IT" b="1" dirty="0" smtClean="0">
                <a:ln>
                  <a:solidFill>
                    <a:srgbClr val="FF0000"/>
                  </a:solidFill>
                </a:ln>
              </a:rPr>
              <a:t>Questi piccoli insetti si nutrono di  ACARI ed AFIDI e spesso si stabiliscono  proprio nei pressi delle colonie di questi parassiti. </a:t>
            </a:r>
          </a:p>
          <a:p>
            <a:pPr lvl="0"/>
            <a:r>
              <a:rPr lang="it-IT" b="1" dirty="0" smtClean="0">
                <a:ln>
                  <a:solidFill>
                    <a:srgbClr val="FF0000"/>
                  </a:solidFill>
                </a:ln>
              </a:rPr>
              <a:t>In particolare, d’estate, è facile </a:t>
            </a:r>
          </a:p>
          <a:p>
            <a:pPr lvl="0"/>
            <a:r>
              <a:rPr lang="it-IT" b="1" dirty="0" smtClean="0">
                <a:ln>
                  <a:solidFill>
                    <a:srgbClr val="FF0000"/>
                  </a:solidFill>
                </a:ln>
              </a:rPr>
              <a:t>trovare le coccinelle su piante </a:t>
            </a:r>
          </a:p>
          <a:p>
            <a:pPr lvl="0"/>
            <a:r>
              <a:rPr lang="it-IT" b="1" dirty="0" smtClean="0">
                <a:ln>
                  <a:solidFill>
                    <a:srgbClr val="FF0000"/>
                  </a:solidFill>
                </a:ln>
              </a:rPr>
              <a:t>attaccate da questi dannosi animali.</a:t>
            </a:r>
          </a:p>
        </p:txBody>
      </p:sp>
      <p:sp>
        <p:nvSpPr>
          <p:cNvPr id="6" name="Rettangolo 5"/>
          <p:cNvSpPr/>
          <p:nvPr/>
        </p:nvSpPr>
        <p:spPr>
          <a:xfrm>
            <a:off x="4857752" y="2928934"/>
            <a:ext cx="3714776" cy="3357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coccinel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857496"/>
            <a:ext cx="4000500" cy="342902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I parassiti</a:t>
            </a:r>
            <a:b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</a:br>
            <a:r>
              <a:rPr lang="it-IT" sz="32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nemici delle nostre piante</a:t>
            </a:r>
            <a:endParaRPr lang="it-IT" sz="32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500034" y="150017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Antiparassitari vegetali</a:t>
            </a:r>
            <a:endParaRPr lang="it-IT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42910" y="1714488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/>
            </a:r>
            <a:br>
              <a:rPr lang="it-IT" b="1" dirty="0" smtClean="0"/>
            </a:br>
            <a:endParaRPr lang="it-IT" b="1" dirty="0" smtClean="0"/>
          </a:p>
        </p:txBody>
      </p:sp>
      <p:sp>
        <p:nvSpPr>
          <p:cNvPr id="4" name="Rettangolo 3"/>
          <p:cNvSpPr/>
          <p:nvPr/>
        </p:nvSpPr>
        <p:spPr>
          <a:xfrm>
            <a:off x="785786" y="1714488"/>
            <a:ext cx="3643338" cy="4357718"/>
          </a:xfrm>
          <a:prstGeom prst="rect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Per combattere parassiti che infestano il nostro orto possiamo coltivare alcune piante “amiche” come l’ ERBA CIPOLLINA e l’ AGLIO che tengono lontani gli afidi.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643438" y="1714488"/>
            <a:ext cx="4000528" cy="4357718"/>
          </a:xfrm>
          <a:prstGeom prst="rect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Possiamo ricorrere poi alle PIANTE AROMATICHE come il rosmarino, il timo, la salvia e la menta per difendere i cavoli dalle farfalle cavolaie.</a:t>
            </a:r>
            <a:endParaRPr lang="it-IT" dirty="0"/>
          </a:p>
        </p:txBody>
      </p:sp>
      <p:pic>
        <p:nvPicPr>
          <p:cNvPr id="7" name="Immagine 6" descr="erba-cipollina-ed-aglio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36267">
            <a:off x="1087940" y="1465339"/>
            <a:ext cx="2911623" cy="240398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magine 7" descr="arom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8856">
            <a:off x="4849549" y="1643956"/>
            <a:ext cx="3795144" cy="242889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41372"/>
          </a:xfrm>
        </p:spPr>
        <p:txBody>
          <a:bodyPr>
            <a:normAutofit/>
          </a:bodyPr>
          <a:lstStyle/>
          <a:p>
            <a:r>
              <a:rPr lang="it-IT" sz="3600" smtClean="0">
                <a:solidFill>
                  <a:schemeClr val="accent6">
                    <a:lumMod val="75000"/>
                  </a:schemeClr>
                </a:solidFill>
                <a:hlinkClick r:id="rId2" action="ppaction://hlinksldjump"/>
              </a:rPr>
              <a:t>AL </a:t>
            </a:r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  <a:hlinkClick r:id="rId2" action="ppaction://hlinksldjump"/>
              </a:rPr>
              <a:t>LAVORO</a:t>
            </a:r>
            <a:endParaRPr lang="it-IT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4744" y="273050"/>
            <a:ext cx="4972056" cy="585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200" b="1" dirty="0" smtClean="0"/>
              <a:t>Una volta pronto il terreno  e disposto le aiole,  in ogni aiola  abbiamo scavato delle piccole buche disposte a file e alla stessa distanza  l’una dall’altra e ci abbiamo messo i semi .</a:t>
            </a:r>
          </a:p>
          <a:p>
            <a:pPr>
              <a:buNone/>
            </a:pPr>
            <a:r>
              <a:rPr lang="it-IT" sz="2200" b="1" dirty="0" smtClean="0"/>
              <a:t>Per le piante che si espandono abbiamo fatto le buche a </a:t>
            </a:r>
            <a:r>
              <a:rPr lang="it-IT" sz="2200" b="1" dirty="0" err="1" smtClean="0"/>
              <a:t>zig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zag</a:t>
            </a:r>
            <a:r>
              <a:rPr lang="it-IT" sz="2200" b="1" dirty="0" smtClean="0"/>
              <a:t>.</a:t>
            </a:r>
          </a:p>
          <a:p>
            <a:pPr>
              <a:buNone/>
            </a:pPr>
            <a:r>
              <a:rPr lang="it-IT" sz="2200" b="1" dirty="0" smtClean="0"/>
              <a:t>Ovviamente le buche sono state ricoperte.</a:t>
            </a:r>
          </a:p>
          <a:p>
            <a:pPr>
              <a:buNone/>
            </a:pPr>
            <a:endParaRPr lang="it-IT" sz="2400" b="1" dirty="0" smtClean="0"/>
          </a:p>
          <a:p>
            <a:pPr>
              <a:buNone/>
            </a:pPr>
            <a:endParaRPr lang="it-IT" sz="2400" b="1" dirty="0" smtClean="0"/>
          </a:p>
          <a:p>
            <a:pPr>
              <a:buNone/>
            </a:pPr>
            <a:r>
              <a:rPr lang="it-IT" sz="2400" b="1" dirty="0" smtClean="0"/>
              <a:t> </a:t>
            </a:r>
          </a:p>
          <a:p>
            <a:pPr>
              <a:buNone/>
            </a:pPr>
            <a:endParaRPr lang="it-IT" sz="2400" b="1" dirty="0" smtClean="0"/>
          </a:p>
          <a:p>
            <a:pPr>
              <a:buNone/>
            </a:pPr>
            <a:endParaRPr lang="it-IT" sz="2400" b="1" dirty="0" smtClean="0"/>
          </a:p>
          <a:p>
            <a:pPr>
              <a:buNone/>
            </a:pPr>
            <a:endParaRPr lang="it-IT" sz="2400" b="1" dirty="0" smtClean="0"/>
          </a:p>
          <a:p>
            <a:pPr>
              <a:buNone/>
            </a:pP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29058" y="3643314"/>
            <a:ext cx="4786346" cy="285642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prstTxWarp prst="textDeflateInflate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it-IT" b="1" dirty="0" smtClean="0">
                <a:solidFill>
                  <a:schemeClr val="bg1"/>
                </a:solidFill>
                <a:latin typeface="Goudy Stout" pitchFamily="18" charset="0"/>
              </a:rPr>
              <a:t>importante </a:t>
            </a:r>
          </a:p>
          <a:p>
            <a:pPr algn="ctr">
              <a:buNone/>
            </a:pPr>
            <a:endParaRPr lang="it-IT" b="1" dirty="0" smtClean="0">
              <a:solidFill>
                <a:schemeClr val="bg1"/>
              </a:solidFill>
              <a:latin typeface="Snap ITC" pitchFamily="82" charset="0"/>
            </a:endParaRPr>
          </a:p>
          <a:p>
            <a:pPr algn="ctr">
              <a:buNone/>
            </a:pPr>
            <a:r>
              <a:rPr lang="it-IT" b="1" dirty="0" smtClean="0">
                <a:solidFill>
                  <a:schemeClr val="bg1"/>
                </a:solidFill>
              </a:rPr>
              <a:t>innaffiare tutti i giorni </a:t>
            </a:r>
          </a:p>
          <a:p>
            <a:pPr algn="ctr">
              <a:buNone/>
            </a:pPr>
            <a:r>
              <a:rPr lang="it-IT" b="1" dirty="0" smtClean="0">
                <a:solidFill>
                  <a:schemeClr val="bg1"/>
                </a:solidFill>
              </a:rPr>
              <a:t>(tranne la vite)</a:t>
            </a:r>
          </a:p>
          <a:p>
            <a:pPr algn="ctr">
              <a:buNone/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togliere le erbacce che succhiano l’acqua e il nutrimento</a:t>
            </a:r>
          </a:p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b="1" dirty="0" smtClean="0">
                <a:solidFill>
                  <a:schemeClr val="bg1"/>
                </a:solidFill>
              </a:rPr>
              <a:t>smuovere un po’ il terreno con la zappetta per aerarlo</a:t>
            </a:r>
          </a:p>
        </p:txBody>
      </p:sp>
      <p:pic>
        <p:nvPicPr>
          <p:cNvPr id="8" name="Immagine 7" descr="IMG_3862 b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2602">
            <a:off x="445089" y="1580628"/>
            <a:ext cx="3048021" cy="228601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9" name="Immagine 8" descr="IMG_3876 b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57080">
            <a:off x="563013" y="3841248"/>
            <a:ext cx="3071834" cy="246165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Rimedi utili contro i parassiti</a:t>
            </a:r>
            <a:endParaRPr lang="it-IT" sz="36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graphicFrame>
        <p:nvGraphicFramePr>
          <p:cNvPr id="8" name="Diagramma 7"/>
          <p:cNvGraphicFramePr/>
          <p:nvPr/>
        </p:nvGraphicFramePr>
        <p:xfrm>
          <a:off x="357158" y="2000240"/>
          <a:ext cx="8429684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86766" cy="1428760"/>
          </a:xfrm>
        </p:spPr>
        <p:txBody>
          <a:bodyPr>
            <a:normAutofit fontScale="90000"/>
          </a:bodyPr>
          <a:lstStyle/>
          <a:p>
            <a:pPr lvl="0"/>
            <a: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Rimedi contro le lumache</a:t>
            </a:r>
            <a: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</a:rPr>
              <a:t/>
            </a:r>
            <a:b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</a:rPr>
            </a:br>
            <a:r>
              <a:rPr lang="it-IT" sz="2200" b="1" dirty="0" smtClean="0"/>
              <a:t>Le lumache sono molluschi che amano gli ambienti freschi e ombreggiati; </a:t>
            </a:r>
            <a:br>
              <a:rPr lang="it-IT" sz="2200" b="1" dirty="0" smtClean="0"/>
            </a:br>
            <a:r>
              <a:rPr lang="it-IT" sz="2200" b="1" dirty="0" smtClean="0"/>
              <a:t>si muovono preferibilmente di notte, quando possono divorare indisturbati germogli e giovani piantine, soprattutto nell’orto. </a:t>
            </a:r>
            <a:br>
              <a:rPr lang="it-IT" sz="2200" b="1" dirty="0" smtClean="0"/>
            </a:br>
            <a:endParaRPr lang="it-IT" sz="22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4294967295"/>
          </p:nvPr>
        </p:nvGraphicFramePr>
        <p:xfrm>
          <a:off x="500034" y="1857363"/>
          <a:ext cx="8001056" cy="450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39784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La rotazione delle colture</a:t>
            </a:r>
            <a:endParaRPr lang="it-IT" sz="36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85720" y="1285861"/>
            <a:ext cx="85011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Per evitare che l’orto fornisca con il tempo produzioni poco soddisfacenti è di fondamentale importanza ricorrere alla rotazione delle colture: significa che di anno in anno le coltivazioni vengono cambiate.</a:t>
            </a:r>
          </a:p>
          <a:p>
            <a:r>
              <a:rPr lang="it-IT" b="1" dirty="0" smtClean="0"/>
              <a:t>In questo modo si impedisce al terreno di andare incontro alla cosiddetta «STANCHEZZA», che ne diminuisce progressivamente la capacità di produrre ortaggi.</a:t>
            </a:r>
          </a:p>
          <a:p>
            <a:r>
              <a:rPr lang="it-IT" b="1" dirty="0" smtClean="0"/>
              <a:t>I motivi possono essere diversi:  </a:t>
            </a:r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</p:txBody>
      </p:sp>
      <p:sp>
        <p:nvSpPr>
          <p:cNvPr id="5" name="Rettangolo arrotondato 4"/>
          <p:cNvSpPr/>
          <p:nvPr/>
        </p:nvSpPr>
        <p:spPr>
          <a:xfrm>
            <a:off x="571472" y="3286124"/>
            <a:ext cx="8072494" cy="1643074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bevelB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endParaRPr lang="it-IT" sz="1400" b="1" dirty="0" smtClean="0"/>
          </a:p>
          <a:p>
            <a:endParaRPr lang="it-IT" sz="1400" b="1" dirty="0" smtClean="0"/>
          </a:p>
          <a:p>
            <a:pPr>
              <a:buFont typeface="Wingdings" pitchFamily="2" charset="2"/>
              <a:buChar char="ü"/>
            </a:pPr>
            <a:r>
              <a:rPr lang="it-IT" sz="1400" b="1" dirty="0" smtClean="0"/>
              <a:t>   il continuo assorbimento da parte delle piante degli stessi elementi nutritivi;</a:t>
            </a:r>
          </a:p>
          <a:p>
            <a:pPr>
              <a:buFont typeface="Wingdings" pitchFamily="2" charset="2"/>
              <a:buChar char="ü"/>
            </a:pPr>
            <a:r>
              <a:rPr lang="it-IT" sz="1400" b="1" dirty="0" smtClean="0"/>
              <a:t>   l’aumento dei danni provocati da parassiti animali e vegetali che, continuando a ripetere la coltura, si </a:t>
            </a:r>
          </a:p>
          <a:p>
            <a:r>
              <a:rPr lang="it-IT" sz="1400" b="1" dirty="0" smtClean="0"/>
              <a:t>      moltiplicano;</a:t>
            </a:r>
          </a:p>
          <a:p>
            <a:pPr>
              <a:buFont typeface="Wingdings" pitchFamily="2" charset="2"/>
              <a:buChar char="ü"/>
            </a:pPr>
            <a:r>
              <a:rPr lang="it-IT" sz="1400" b="1" dirty="0" smtClean="0"/>
              <a:t>   la difficoltà crescente di controllare le piante infestanti , cioè le erbacce;</a:t>
            </a:r>
          </a:p>
          <a:p>
            <a:pPr>
              <a:buFont typeface="Wingdings" pitchFamily="2" charset="2"/>
              <a:buChar char="ü"/>
            </a:pPr>
            <a:r>
              <a:rPr lang="it-IT" sz="1400" b="1" dirty="0" smtClean="0"/>
              <a:t>   l’aumento e l’accumulo nel terreno  di sostanze che le piante rilasciano o che derivano dalla loro </a:t>
            </a:r>
          </a:p>
          <a:p>
            <a:r>
              <a:rPr lang="it-IT" sz="1400" b="1" dirty="0" smtClean="0"/>
              <a:t>      decomposizione, che possono risultare tossiche;</a:t>
            </a:r>
          </a:p>
          <a:p>
            <a:endParaRPr lang="it-IT" sz="1400" b="1" dirty="0" smtClean="0"/>
          </a:p>
          <a:p>
            <a:endParaRPr lang="it-IT" sz="1400" b="1" dirty="0" smtClean="0"/>
          </a:p>
        </p:txBody>
      </p:sp>
      <p:sp>
        <p:nvSpPr>
          <p:cNvPr id="6" name="Rettangolo 5"/>
          <p:cNvSpPr/>
          <p:nvPr/>
        </p:nvSpPr>
        <p:spPr>
          <a:xfrm rot="235925">
            <a:off x="3069748" y="5134090"/>
            <a:ext cx="3359480" cy="133696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divot"/>
            <a:bevelB w="82550" h="44450" prst="angle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Per ovviare a questi inconvenienti e per migliorare la fertilità del terreno è importante variare le colture ogni anno 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Suggerimenti importanti</a:t>
            </a:r>
            <a:endParaRPr lang="it-IT" sz="36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14348" y="1428736"/>
            <a:ext cx="75009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dirty="0" smtClean="0"/>
          </a:p>
          <a:p>
            <a:pPr>
              <a:buFontTx/>
              <a:buChar char="-"/>
            </a:pPr>
            <a:endParaRPr lang="it-IT" dirty="0" smtClean="0"/>
          </a:p>
          <a:p>
            <a:endParaRPr lang="it-IT" dirty="0" smtClean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Piccolo dizionario per apprendisti agricoltori </a:t>
            </a:r>
            <a:r>
              <a:rPr lang="it-IT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bio</a:t>
            </a:r>
            <a:endParaRPr lang="it-IT" sz="28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457200" y="1142984"/>
          <a:ext cx="8229600" cy="498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071538" y="274638"/>
            <a:ext cx="7158062" cy="1868478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Lucida Handwriting" pitchFamily="66" charset="0"/>
              </a:rPr>
              <a:t>Non ci resta che </a:t>
            </a:r>
            <a:r>
              <a:rPr lang="it-IT" sz="3600" b="1" dirty="0" err="1" smtClean="0">
                <a:solidFill>
                  <a:srgbClr val="FF0000"/>
                </a:solidFill>
                <a:latin typeface="Lucida Handwriting" pitchFamily="66" charset="0"/>
              </a:rPr>
              <a:t>augurarvi…</a:t>
            </a:r>
            <a:r>
              <a:rPr lang="it-IT" sz="3600" b="1" dirty="0" smtClean="0">
                <a:solidFill>
                  <a:srgbClr val="FF0000"/>
                </a:solidFill>
                <a:latin typeface="Lucida Handwriting" pitchFamily="66" charset="0"/>
              </a:rPr>
              <a:t> buon lavoro!!</a:t>
            </a:r>
            <a:endParaRPr lang="it-IT" sz="36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4" name="Immagine 3" descr="20160517_094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96361">
            <a:off x="2443257" y="1850728"/>
            <a:ext cx="4339377" cy="4573678"/>
          </a:xfrm>
          <a:prstGeom prst="ellipse">
            <a:avLst/>
          </a:prstGeom>
          <a:ln w="76200">
            <a:solidFill>
              <a:srgbClr val="FF0000"/>
            </a:solidFill>
          </a:ln>
        </p:spPr>
      </p:pic>
      <p:sp>
        <p:nvSpPr>
          <p:cNvPr id="6" name="Pagina iniziale 5">
            <a:hlinkClick r:id="" action="ppaction://hlinkshowjump?jump=firstslide" highlightClick="1"/>
          </p:cNvPr>
          <p:cNvSpPr/>
          <p:nvPr/>
        </p:nvSpPr>
        <p:spPr>
          <a:xfrm>
            <a:off x="7786710" y="5000636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846158"/>
          </a:xfrm>
        </p:spPr>
        <p:txBody>
          <a:bodyPr>
            <a:prstTxWarp prst="textDoubleWave1">
              <a:avLst/>
            </a:prstTxWarp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it-IT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hlinkClick r:id="rId2" action="ppaction://hlinksldjump"/>
              </a:rPr>
              <a:t>3 giugno : il taglio del nastro</a:t>
            </a:r>
            <a:r>
              <a:rPr lang="it-IT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tint val="50000"/>
                    <a:satMod val="180000"/>
                  </a:schemeClr>
                </a:solidFill>
                <a:hlinkClick r:id="rId2" action="ppaction://hlinksldjump"/>
              </a:rPr>
              <a:t>!</a:t>
            </a:r>
            <a:endParaRPr lang="it-IT" b="1" dirty="0">
              <a:ln>
                <a:solidFill>
                  <a:schemeClr val="tx1"/>
                </a:solidFill>
              </a:ln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57850"/>
          </a:xfrm>
        </p:spPr>
        <p:txBody>
          <a:bodyPr>
            <a:prstTxWarp prst="textDeflateBottom">
              <a:avLst/>
            </a:prstTxWarp>
          </a:bodyPr>
          <a:lstStyle/>
          <a:p>
            <a:pPr>
              <a:buNone/>
            </a:pPr>
            <a:r>
              <a:rPr lang="it-IT" sz="1400" b="1" dirty="0" smtClean="0">
                <a:solidFill>
                  <a:srgbClr val="FF0000"/>
                </a:solidFill>
              </a:rPr>
              <a:t>Il nostro orto è nato grazie alla collaborazione di tutti </a:t>
            </a:r>
          </a:p>
          <a:p>
            <a:pPr>
              <a:buNone/>
            </a:pPr>
            <a:r>
              <a:rPr lang="it-IT" sz="1400" b="1" dirty="0" smtClean="0">
                <a:solidFill>
                  <a:srgbClr val="FF0000"/>
                </a:solidFill>
              </a:rPr>
              <a:t>i bambini della scuola e il 3 giugno l’abbiamo </a:t>
            </a:r>
          </a:p>
          <a:p>
            <a:pPr>
              <a:buNone/>
            </a:pPr>
            <a:r>
              <a:rPr lang="it-IT" sz="1400" b="1" dirty="0" smtClean="0">
                <a:solidFill>
                  <a:srgbClr val="FF0000"/>
                </a:solidFill>
              </a:rPr>
              <a:t>inaugurato insieme ai genitori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</p:txBody>
      </p:sp>
      <p:pic>
        <p:nvPicPr>
          <p:cNvPr id="14" name="Immagine 13" descr="026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27097">
            <a:off x="1368292" y="3499286"/>
            <a:ext cx="2389632" cy="246583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Immagine 8" descr="035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26951">
            <a:off x="3601796" y="3132704"/>
            <a:ext cx="4634682" cy="3078121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</a:bodyPr>
          <a:lstStyle/>
          <a:p>
            <a:r>
              <a:rPr lang="it-IT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2" action="ppaction://hlinksldjump"/>
              </a:rPr>
              <a:t>I canti e i racconti</a:t>
            </a:r>
            <a:endParaRPr lang="it-IT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Segnaposto contenuto 5" descr="IMG-20160603-WA0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86050" y="1857364"/>
            <a:ext cx="3647407" cy="2339973"/>
          </a:xfrm>
          <a:ln w="57150">
            <a:solidFill>
              <a:srgbClr val="FF0000"/>
            </a:solidFill>
          </a:ln>
        </p:spPr>
      </p:pic>
      <p:pic>
        <p:nvPicPr>
          <p:cNvPr id="17" name="Immagine 16" descr="039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071942"/>
            <a:ext cx="2327904" cy="212633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2" name="Immagine 11" descr="IMG-20160603-WA0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89527">
            <a:off x="889878" y="3150738"/>
            <a:ext cx="2233720" cy="237005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Immagine 10" descr="IMG-20160603-WA0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5899">
            <a:off x="6218907" y="3329434"/>
            <a:ext cx="2218925" cy="195448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saluti </a:t>
            </a:r>
            <a:endParaRPr lang="it-IT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Segnaposto contenuto 5" descr="IMG-20160603-WA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454825">
            <a:off x="967754" y="2052280"/>
            <a:ext cx="3818844" cy="2628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magine 6" descr="033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89466">
            <a:off x="4357356" y="2167844"/>
            <a:ext cx="3977834" cy="2641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asellaDiTesto 8"/>
          <p:cNvSpPr txBox="1"/>
          <p:nvPr/>
        </p:nvSpPr>
        <p:spPr>
          <a:xfrm>
            <a:off x="1428728" y="5929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Pagina iniziale 7">
            <a:hlinkClick r:id="" action="ppaction://hlinkshowjump?jump=firstslide" highlightClick="1"/>
          </p:cNvPr>
          <p:cNvSpPr/>
          <p:nvPr/>
        </p:nvSpPr>
        <p:spPr>
          <a:xfrm>
            <a:off x="8143900" y="5857892"/>
            <a:ext cx="685226" cy="685226"/>
          </a:xfrm>
          <a:prstGeom prst="actionButtonHom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00100" y="5786454"/>
            <a:ext cx="664373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it-IT" sz="2000" b="1" dirty="0" smtClean="0"/>
              <a:t>… trattiamo con cura la terra … e i doni che essa ci </a:t>
            </a:r>
            <a:r>
              <a:rPr lang="it-IT" sz="2000" b="1" dirty="0" err="1" smtClean="0"/>
              <a:t>riserva…</a:t>
            </a:r>
            <a:r>
              <a:rPr lang="it-IT" sz="2000" dirty="0" smtClean="0"/>
              <a:t>                         </a:t>
            </a:r>
            <a:r>
              <a:rPr lang="it-IT" sz="1600" b="1" dirty="0" smtClean="0"/>
              <a:t>alunni classi quinte </a:t>
            </a:r>
            <a:r>
              <a:rPr lang="it-IT" sz="1600" b="1" smtClean="0"/>
              <a:t>PAPA GIOVANNI XXIII </a:t>
            </a:r>
            <a:r>
              <a:rPr lang="it-IT" sz="2000" b="1" smtClean="0"/>
              <a:t>  </a:t>
            </a:r>
            <a:endParaRPr lang="it-IT" sz="2000" b="1" dirty="0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3863 b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1928826" cy="158896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</p:pic>
      <p:pic>
        <p:nvPicPr>
          <p:cNvPr id="6" name="Immagine 5" descr="IMG_3864 b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000240"/>
            <a:ext cx="2643206" cy="257176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Immagine 6" descr="IMG_3874 b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214290"/>
            <a:ext cx="2004178" cy="204126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8" name="Immagine 7" descr="IMG_3875 b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56061">
            <a:off x="6414982" y="2599909"/>
            <a:ext cx="2162665" cy="173887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9" name="Immagine 8" descr="IMG_3866 b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50194">
            <a:off x="664416" y="4538242"/>
            <a:ext cx="1857388" cy="172272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0" name="Immagine 9" descr="IMG_3872 bi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57412" y="2857496"/>
            <a:ext cx="1795696" cy="207170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1" name="Immagine 10" descr="IMG_3877 bi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2500306"/>
            <a:ext cx="2092024" cy="199696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2" name="Immagine 11" descr="IMG_3865 bi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16" y="4643446"/>
            <a:ext cx="2061465" cy="164304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3" name="Immagine 12" descr="IMG_3873 bi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357166"/>
            <a:ext cx="2071670" cy="150586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4" name="Immagine 13" descr="IMG_3878 bi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361083">
            <a:off x="2009235" y="1102011"/>
            <a:ext cx="1674581" cy="157161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5" name="Immagine 14" descr="IMG_3879 bi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29256" y="714356"/>
            <a:ext cx="1346866" cy="170787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6" name="Immagine 15" descr="IMG_3880 bis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381174">
            <a:off x="3018999" y="4715779"/>
            <a:ext cx="2043194" cy="170806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7" name="Immagine 16" descr="20160520_16014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286380" y="4214818"/>
            <a:ext cx="1611915" cy="230520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8" name="Pagina iniziale 17">
            <a:hlinkClick r:id="" action="ppaction://hlinkshowjump?jump=firstslide" highlightClick="1"/>
          </p:cNvPr>
          <p:cNvSpPr/>
          <p:nvPr/>
        </p:nvSpPr>
        <p:spPr>
          <a:xfrm>
            <a:off x="2357422" y="6215082"/>
            <a:ext cx="470944" cy="4709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Primi segni di vita</a:t>
            </a:r>
            <a:endParaRPr lang="it-IT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Segnaposto contenuto 4" descr="20160503_132029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86578" y="1714488"/>
            <a:ext cx="1928826" cy="3397829"/>
          </a:xfrm>
          <a:ln w="57150">
            <a:solidFill>
              <a:srgbClr val="1AF82F"/>
            </a:solidFill>
          </a:ln>
        </p:spPr>
      </p:pic>
      <p:pic>
        <p:nvPicPr>
          <p:cNvPr id="6" name="Immagine 5" descr="insala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571876"/>
            <a:ext cx="2232924" cy="2813046"/>
          </a:xfrm>
          <a:prstGeom prst="rect">
            <a:avLst/>
          </a:prstGeom>
          <a:ln w="57150">
            <a:solidFill>
              <a:srgbClr val="1AF82F"/>
            </a:solidFill>
          </a:ln>
        </p:spPr>
      </p:pic>
      <p:pic>
        <p:nvPicPr>
          <p:cNvPr id="7" name="Immagine 6" descr="cassett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714488"/>
            <a:ext cx="2500330" cy="3743588"/>
          </a:xfrm>
          <a:prstGeom prst="rect">
            <a:avLst/>
          </a:prstGeom>
          <a:ln w="57150">
            <a:solidFill>
              <a:srgbClr val="1AF82F"/>
            </a:solidFill>
          </a:ln>
        </p:spPr>
      </p:pic>
      <p:sp>
        <p:nvSpPr>
          <p:cNvPr id="8" name="CasellaDiTesto 7"/>
          <p:cNvSpPr txBox="1"/>
          <p:nvPr/>
        </p:nvSpPr>
        <p:spPr>
          <a:xfrm rot="10800000" flipV="1">
            <a:off x="596976" y="5742637"/>
            <a:ext cx="2099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 Il semenzaio </a:t>
            </a:r>
            <a:endParaRPr lang="it-IT" sz="2000" b="1" dirty="0"/>
          </a:p>
        </p:txBody>
      </p:sp>
      <p:sp>
        <p:nvSpPr>
          <p:cNvPr id="10" name="CasellaDiTesto 9"/>
          <p:cNvSpPr txBox="1"/>
          <p:nvPr/>
        </p:nvSpPr>
        <p:spPr>
          <a:xfrm rot="20391887">
            <a:off x="6742185" y="5392648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     Il primo timido        </a:t>
            </a:r>
          </a:p>
          <a:p>
            <a:r>
              <a:rPr lang="it-IT" sz="2000" b="1" dirty="0" smtClean="0"/>
              <a:t>         rapanello !</a:t>
            </a:r>
            <a:endParaRPr lang="it-IT" sz="2000" b="1" dirty="0"/>
          </a:p>
        </p:txBody>
      </p:sp>
      <p:pic>
        <p:nvPicPr>
          <p:cNvPr id="11" name="Immagine 10" descr="zucch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819669" y="823745"/>
            <a:ext cx="1933290" cy="2857520"/>
          </a:xfrm>
          <a:prstGeom prst="rect">
            <a:avLst/>
          </a:prstGeom>
          <a:ln w="57150">
            <a:solidFill>
              <a:srgbClr val="1AF82F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428992" y="321468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</a:t>
            </a:r>
            <a:r>
              <a:rPr lang="it-IT" b="1" dirty="0" smtClean="0"/>
              <a:t>Foglioline di zucchina … </a:t>
            </a:r>
            <a:endParaRPr lang="it-IT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071802" y="6429396"/>
            <a:ext cx="342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</a:t>
            </a:r>
            <a:r>
              <a:rPr lang="it-IT" b="1" dirty="0" smtClean="0"/>
              <a:t>Spuntano insalatina e cavolo …</a:t>
            </a:r>
            <a:endParaRPr lang="it-IT" b="1" dirty="0"/>
          </a:p>
        </p:txBody>
      </p:sp>
      <p:sp>
        <p:nvSpPr>
          <p:cNvPr id="14" name="Pagina iniziale 13">
            <a:hlinkClick r:id="" action="ppaction://hlinkshowjump?jump=firstslide" highlightClick="1"/>
          </p:cNvPr>
          <p:cNvSpPr/>
          <p:nvPr/>
        </p:nvSpPr>
        <p:spPr>
          <a:xfrm>
            <a:off x="8143900" y="6143644"/>
            <a:ext cx="613788" cy="470936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it-I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 action="ppaction://hlinksldjump"/>
              </a:rPr>
              <a:t>I prodotti</a:t>
            </a:r>
            <a:endParaRPr lang="it-I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Segnaposto contenuto 6" descr="rapanell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214422"/>
            <a:ext cx="1728634" cy="22145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Immagine 11" descr="lattu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1428736"/>
            <a:ext cx="1857661" cy="192882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1643042" y="785794"/>
            <a:ext cx="121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rapanelli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857488" y="107154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714876" y="107154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lattuga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1" name="Immagine 10" descr="caro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1214422"/>
            <a:ext cx="1785950" cy="21835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Immagine 12" descr="cavol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143380"/>
            <a:ext cx="1928826" cy="194274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Immagine 13" descr="peperon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7422" y="3929066"/>
            <a:ext cx="1934210" cy="22145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Immagine 14" descr="spinac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00562" y="4000504"/>
            <a:ext cx="1928826" cy="216644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" name="Immagine 15" descr="sedan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3702" y="4000504"/>
            <a:ext cx="1718198" cy="21431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7" name="CasellaDiTesto 16"/>
          <p:cNvSpPr txBox="1"/>
          <p:nvPr/>
        </p:nvSpPr>
        <p:spPr>
          <a:xfrm>
            <a:off x="6929454" y="78579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carote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00034" y="378619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cavolo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357422" y="357187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   peperoni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643438" y="364331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 spinaci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786578" y="364331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sedano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24" name="Connettore 2 23"/>
          <p:cNvCxnSpPr/>
          <p:nvPr/>
        </p:nvCxnSpPr>
        <p:spPr>
          <a:xfrm rot="10800000">
            <a:off x="7358082" y="3143248"/>
            <a:ext cx="714348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 descr="rapanell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28860" y="1214422"/>
            <a:ext cx="1643074" cy="22145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hidden">
          <a:xfrm>
            <a:off x="500034" y="1142984"/>
            <a:ext cx="1801064" cy="18573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714348" y="78579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</a:t>
            </a:r>
            <a:r>
              <a:rPr lang="it-IT" b="1" dirty="0" smtClean="0">
                <a:solidFill>
                  <a:schemeClr val="bg1"/>
                </a:solidFill>
                <a:hlinkClick r:id="rId3" action="ppaction://hlinksldjump"/>
              </a:rPr>
              <a:t>coste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6" name="Immagine 5" descr="fagio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857232"/>
            <a:ext cx="1857388" cy="21102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Immagine 6" descr="cornett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230685" y="1341423"/>
            <a:ext cx="2540016" cy="14287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Immagine 7" descr="fav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785794"/>
            <a:ext cx="1901533" cy="26365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Immagine 8" descr="lenticchi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3857628"/>
            <a:ext cx="2143140" cy="211678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magine 9" descr="mai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14612" y="3643314"/>
            <a:ext cx="1927457" cy="27860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Immagine 10" descr="piselli nani (2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57752" y="3929066"/>
            <a:ext cx="1543345" cy="23574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Immagine 11" descr="pomodor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72264" y="4071942"/>
            <a:ext cx="2116233" cy="21431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CasellaDiTesto 12"/>
          <p:cNvSpPr txBox="1"/>
          <p:nvPr/>
        </p:nvSpPr>
        <p:spPr>
          <a:xfrm>
            <a:off x="3000364" y="500042"/>
            <a:ext cx="84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fagioli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71472" y="3500438"/>
            <a:ext cx="138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lenticchie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928926" y="328612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mais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786314" y="42860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cornetti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643702" y="42860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   fave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929190" y="357187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piselli nani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786578" y="364331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pomodori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22" name="Connettore 2 21"/>
          <p:cNvCxnSpPr/>
          <p:nvPr/>
        </p:nvCxnSpPr>
        <p:spPr>
          <a:xfrm rot="16200000" flipV="1">
            <a:off x="7643834" y="5429264"/>
            <a:ext cx="1214446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zuc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85794"/>
            <a:ext cx="1870006" cy="23574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Immagine 4" descr="basili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642918"/>
            <a:ext cx="2071702" cy="240801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Immagine 5" descr="origa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677911"/>
            <a:ext cx="1922912" cy="239387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Immagine 6" descr="salv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80747" y="3962603"/>
            <a:ext cx="2353087" cy="17145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Immagine 7" descr="rosmari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2571736" y="3571876"/>
            <a:ext cx="1788422" cy="24288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magine 9" descr="uva bianc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3500438"/>
            <a:ext cx="2000264" cy="24372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1000100" y="428604"/>
            <a:ext cx="100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zucchine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 flipH="1">
            <a:off x="2928926" y="642918"/>
            <a:ext cx="135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timo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86314" y="21429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  basilico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072330" y="21429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origano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0034" y="321468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  salvia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643174" y="321468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rosmarino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786314" y="314324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          vite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143768" y="314324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  zucchina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3" name="Immagine 22" descr="tim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1071546"/>
            <a:ext cx="2164491" cy="20002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Immagine 23" descr="zucchin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29454" y="3500438"/>
            <a:ext cx="1892275" cy="23855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215338" y="6143644"/>
            <a:ext cx="613788" cy="470912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428759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latin typeface="Calibri" pitchFamily="34" charset="0"/>
                <a:hlinkClick r:id="rId2" action="ppaction://hlinksldjump"/>
              </a:rPr>
              <a:t>CONSIGLI PER UN ORTO BEN FATTO E SOPRATTUTTO </a:t>
            </a:r>
            <a:r>
              <a:rPr lang="it-IT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hlinkClick r:id="rId2" action="ppaction://hlinksldjump"/>
              </a:rPr>
              <a:t>BIO</a:t>
            </a:r>
            <a:r>
              <a:rPr lang="it-IT" sz="3200" b="1" dirty="0" smtClean="0">
                <a:solidFill>
                  <a:srgbClr val="002060"/>
                </a:solidFill>
                <a:latin typeface="Calibri" pitchFamily="34" charset="0"/>
                <a:hlinkClick r:id="rId2" action="ppaction://hlinksldjump"/>
              </a:rPr>
              <a:t>!</a:t>
            </a:r>
            <a:endParaRPr lang="it-IT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85786" y="600076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CLASSI QUINTE - SCUOLA PRIMARIA PAPA GIOVANNI XXIII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5" name="Immagine 4" descr="20160516_103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00240"/>
            <a:ext cx="8143932" cy="3742805"/>
          </a:xfrm>
          <a:prstGeom prst="ellipse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500042"/>
            <a:ext cx="83582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70C0"/>
                </a:solidFill>
                <a:latin typeface="Lucida Handwriting" pitchFamily="66" charset="0"/>
                <a:hlinkClick r:id="rId2" action="ppaction://hlinksldjump"/>
              </a:rPr>
              <a:t>Il progetto</a:t>
            </a:r>
            <a:endParaRPr lang="it-IT" sz="44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it-IT" sz="2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Per organizzare il lavoro è importante avere un progetto </a:t>
            </a:r>
            <a:r>
              <a:rPr lang="it-IT" sz="24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chiaro…</a:t>
            </a:r>
            <a:r>
              <a:rPr lang="it-IT" sz="2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pPr algn="ctr"/>
            <a:endParaRPr lang="it-IT" sz="4400" dirty="0"/>
          </a:p>
        </p:txBody>
      </p:sp>
      <p:graphicFrame>
        <p:nvGraphicFramePr>
          <p:cNvPr id="6" name="Diagramma 5"/>
          <p:cNvGraphicFramePr/>
          <p:nvPr/>
        </p:nvGraphicFramePr>
        <p:xfrm>
          <a:off x="642910" y="1714488"/>
          <a:ext cx="7572428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magine 6" descr="orto soleggiat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71" y="3857628"/>
            <a:ext cx="2795401" cy="185738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magine 7" descr="punto di domand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0430" y="3500438"/>
            <a:ext cx="2143140" cy="22860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magine 8" descr="aiol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322" y="3797720"/>
            <a:ext cx="2357454" cy="21672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Personalizzat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1093</TotalTime>
  <Words>1853</Words>
  <Application>Microsoft Office PowerPoint</Application>
  <PresentationFormat>Presentazione su schermo (4:3)</PresentationFormat>
  <Paragraphs>320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Tema di Office</vt:lpstr>
      <vt:lpstr>2_Tema di Office</vt:lpstr>
      <vt:lpstr>Presentazione standard di PowerPoint</vt:lpstr>
      <vt:lpstr>AL LAVORO</vt:lpstr>
      <vt:lpstr>Presentazione standard di PowerPoint</vt:lpstr>
      <vt:lpstr>Primi segni di vita</vt:lpstr>
      <vt:lpstr>I prodotti</vt:lpstr>
      <vt:lpstr>Presentazione standard di PowerPoint</vt:lpstr>
      <vt:lpstr>Presentazione standard di PowerPoint</vt:lpstr>
      <vt:lpstr>CONSIGLI PER UN ORTO BEN FATTO E SOPRATTUTTO BIO!</vt:lpstr>
      <vt:lpstr>Presentazione standard di PowerPoint</vt:lpstr>
      <vt:lpstr> Il progetto … e mantenere ordine nel lavoro  </vt:lpstr>
      <vt:lpstr>Il terreno </vt:lpstr>
      <vt:lpstr>La concimazione </vt:lpstr>
      <vt:lpstr> I concimi  naturali Per un orto bio bisogna concimare solo con concimi naturali </vt:lpstr>
      <vt:lpstr>Altri concimi naturali </vt:lpstr>
      <vt:lpstr>Il  compost</vt:lpstr>
      <vt:lpstr>I diserbanti Nell’orto bio non si usano mai i diserbanti chimici</vt:lpstr>
      <vt:lpstr>Gli antiparassitari Nell’orto bio non si usano mai antiparassitari chimici</vt:lpstr>
      <vt:lpstr>I parassiti nemici delle nostre piante</vt:lpstr>
      <vt:lpstr>Antiparassitari vegetali</vt:lpstr>
      <vt:lpstr>Rimedi utili contro i parassiti</vt:lpstr>
      <vt:lpstr> Rimedi contro le lumache Le lumache sono molluschi che amano gli ambienti freschi e ombreggiati;  si muovono preferibilmente di notte, quando possono divorare indisturbati germogli e giovani piantine, soprattutto nell’orto.  </vt:lpstr>
      <vt:lpstr>La rotazione delle colture</vt:lpstr>
      <vt:lpstr>Suggerimenti importanti</vt:lpstr>
      <vt:lpstr>Piccolo dizionario per apprendisti agricoltori bio</vt:lpstr>
      <vt:lpstr>Non ci resta che augurarvi… buon lavoro!!</vt:lpstr>
      <vt:lpstr>3 giugno : il taglio del nastro!</vt:lpstr>
      <vt:lpstr>I canti e i racconti</vt:lpstr>
      <vt:lpstr>I saluti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Portatile</dc:creator>
  <cp:lastModifiedBy>annandrea</cp:lastModifiedBy>
  <cp:revision>157</cp:revision>
  <dcterms:created xsi:type="dcterms:W3CDTF">2016-05-09T11:44:12Z</dcterms:created>
  <dcterms:modified xsi:type="dcterms:W3CDTF">2016-06-12T16:34:55Z</dcterms:modified>
</cp:coreProperties>
</file>